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259" r:id="rId3"/>
    <p:sldId id="260" r:id="rId4"/>
    <p:sldId id="291" r:id="rId5"/>
    <p:sldId id="306" r:id="rId6"/>
    <p:sldId id="307" r:id="rId7"/>
    <p:sldId id="309" r:id="rId8"/>
    <p:sldId id="312" r:id="rId9"/>
    <p:sldId id="315" r:id="rId10"/>
    <p:sldId id="292" r:id="rId11"/>
    <p:sldId id="295" r:id="rId12"/>
    <p:sldId id="317" r:id="rId13"/>
    <p:sldId id="298" r:id="rId14"/>
    <p:sldId id="300" r:id="rId15"/>
    <p:sldId id="318" r:id="rId16"/>
    <p:sldId id="319" r:id="rId17"/>
    <p:sldId id="264" r:id="rId18"/>
    <p:sldId id="321" r:id="rId19"/>
    <p:sldId id="322" r:id="rId20"/>
    <p:sldId id="323" r:id="rId21"/>
    <p:sldId id="324" r:id="rId22"/>
    <p:sldId id="269" r:id="rId23"/>
    <p:sldId id="326" r:id="rId24"/>
    <p:sldId id="325" r:id="rId25"/>
    <p:sldId id="280" r:id="rId26"/>
    <p:sldId id="310" r:id="rId27"/>
    <p:sldId id="311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57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5459-972A-471B-B0C4-4A70B9EA4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B01E5-2B57-4889-9631-ECFEE4D096A6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BASED</a:t>
          </a:r>
          <a:r>
            <a:rPr lang="en-US" baseline="0" dirty="0" smtClean="0"/>
            <a:t> ON USE</a:t>
          </a:r>
          <a:endParaRPr lang="en-US" dirty="0"/>
        </a:p>
      </dgm:t>
    </dgm:pt>
    <dgm:pt modelId="{ABF0BC6A-1352-4E4F-A58F-EFEFCF194A26}" type="parTrans" cxnId="{63EFAAE0-5D08-4913-B083-FA84B53E4C9E}">
      <dgm:prSet/>
      <dgm:spPr/>
      <dgm:t>
        <a:bodyPr/>
        <a:lstStyle/>
        <a:p>
          <a:endParaRPr lang="en-US"/>
        </a:p>
      </dgm:t>
    </dgm:pt>
    <dgm:pt modelId="{8C915344-A3B1-4BCE-8843-1EE1A2F898C7}" type="sibTrans" cxnId="{63EFAAE0-5D08-4913-B083-FA84B53E4C9E}">
      <dgm:prSet/>
      <dgm:spPr/>
      <dgm:t>
        <a:bodyPr/>
        <a:lstStyle/>
        <a:p>
          <a:endParaRPr lang="en-US"/>
        </a:p>
      </dgm:t>
    </dgm:pt>
    <dgm:pt modelId="{EC22A5DA-A882-4FF7-BD3B-294D562DE66E}">
      <dgm:prSet phldrT="[Text]"/>
      <dgm:spPr/>
      <dgm:t>
        <a:bodyPr/>
        <a:lstStyle/>
        <a:p>
          <a:r>
            <a:rPr lang="en-US" dirty="0" smtClean="0"/>
            <a:t>INTRAORAL</a:t>
          </a:r>
          <a:endParaRPr lang="en-US" dirty="0"/>
        </a:p>
      </dgm:t>
    </dgm:pt>
    <dgm:pt modelId="{D297264C-0AE0-43C9-8F85-7AA62CFBC509}" type="parTrans" cxnId="{FF9FE90C-E58B-473F-B7C9-827DEF5F7FAC}">
      <dgm:prSet/>
      <dgm:spPr/>
      <dgm:t>
        <a:bodyPr/>
        <a:lstStyle/>
        <a:p>
          <a:endParaRPr lang="en-US"/>
        </a:p>
      </dgm:t>
    </dgm:pt>
    <dgm:pt modelId="{C07C3034-A43A-4D69-BA58-973E5CAB2A76}" type="sibTrans" cxnId="{FF9FE90C-E58B-473F-B7C9-827DEF5F7FAC}">
      <dgm:prSet/>
      <dgm:spPr/>
      <dgm:t>
        <a:bodyPr/>
        <a:lstStyle/>
        <a:p>
          <a:endParaRPr lang="en-US"/>
        </a:p>
      </dgm:t>
    </dgm:pt>
    <dgm:pt modelId="{0A6DA06F-373F-470B-9E51-61AEBE14AD67}">
      <dgm:prSet phldrT="[Text]"/>
      <dgm:spPr/>
      <dgm:t>
        <a:bodyPr/>
        <a:lstStyle/>
        <a:p>
          <a:r>
            <a:rPr lang="en-US" dirty="0" smtClean="0"/>
            <a:t>EXTRAORAL</a:t>
          </a:r>
          <a:endParaRPr lang="en-US" dirty="0"/>
        </a:p>
      </dgm:t>
    </dgm:pt>
    <dgm:pt modelId="{02D5DCF0-859F-4A3E-97F3-4DFBC8FA18CB}" type="parTrans" cxnId="{7AC03F4F-30FE-458B-8324-6266DB49C79D}">
      <dgm:prSet/>
      <dgm:spPr/>
      <dgm:t>
        <a:bodyPr/>
        <a:lstStyle/>
        <a:p>
          <a:endParaRPr lang="en-US"/>
        </a:p>
      </dgm:t>
    </dgm:pt>
    <dgm:pt modelId="{5034B2DD-EC26-4984-88CF-3EB55A20BDB1}" type="sibTrans" cxnId="{7AC03F4F-30FE-458B-8324-6266DB49C79D}">
      <dgm:prSet/>
      <dgm:spPr/>
      <dgm:t>
        <a:bodyPr/>
        <a:lstStyle/>
        <a:p>
          <a:endParaRPr lang="en-US"/>
        </a:p>
      </dgm:t>
    </dgm:pt>
    <dgm:pt modelId="{562574E0-EF81-45CC-9604-3E99F96DCCF4}">
      <dgm:prSet phldrT="[Text]"/>
      <dgm:spPr/>
      <dgm:t>
        <a:bodyPr/>
        <a:lstStyle/>
        <a:p>
          <a:r>
            <a:rPr lang="en-US" dirty="0" smtClean="0"/>
            <a:t>1.PERIAPICAL </a:t>
          </a:r>
        </a:p>
        <a:p>
          <a:r>
            <a:rPr lang="en-US" dirty="0" smtClean="0"/>
            <a:t>2. OCCLUSAL </a:t>
          </a:r>
        </a:p>
        <a:p>
          <a:r>
            <a:rPr lang="en-US" dirty="0" smtClean="0"/>
            <a:t>3. BITE WING</a:t>
          </a:r>
          <a:endParaRPr lang="en-US" dirty="0"/>
        </a:p>
      </dgm:t>
    </dgm:pt>
    <dgm:pt modelId="{3B513828-C948-49B1-BFC5-3BDB0AA8EAB5}" type="sibTrans" cxnId="{499D889B-7618-4239-8711-425D321D610A}">
      <dgm:prSet/>
      <dgm:spPr/>
      <dgm:t>
        <a:bodyPr/>
        <a:lstStyle/>
        <a:p>
          <a:endParaRPr lang="en-US"/>
        </a:p>
      </dgm:t>
    </dgm:pt>
    <dgm:pt modelId="{E0A88B5F-2107-4673-9C09-E24EF088C58F}" type="parTrans" cxnId="{499D889B-7618-4239-8711-425D321D610A}">
      <dgm:prSet/>
      <dgm:spPr/>
      <dgm:t>
        <a:bodyPr/>
        <a:lstStyle/>
        <a:p>
          <a:endParaRPr lang="en-US"/>
        </a:p>
      </dgm:t>
    </dgm:pt>
    <dgm:pt modelId="{965C68F7-45C4-4025-A5DB-9FD36EA428A5}" type="pres">
      <dgm:prSet presAssocID="{40835459-972A-471B-B0C4-4A70B9EA4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4617B5-590A-4DAC-9C0A-D230C438B3E7}" type="pres">
      <dgm:prSet presAssocID="{EFBB01E5-2B57-4889-9631-ECFEE4D096A6}" presName="hierRoot1" presStyleCnt="0"/>
      <dgm:spPr/>
    </dgm:pt>
    <dgm:pt modelId="{8972D922-B2AE-4AA6-B055-0CA1569F798A}" type="pres">
      <dgm:prSet presAssocID="{EFBB01E5-2B57-4889-9631-ECFEE4D096A6}" presName="composite" presStyleCnt="0"/>
      <dgm:spPr/>
    </dgm:pt>
    <dgm:pt modelId="{2356ABA1-A8FA-4D35-BD2E-1953CC38020B}" type="pres">
      <dgm:prSet presAssocID="{EFBB01E5-2B57-4889-9631-ECFEE4D096A6}" presName="background" presStyleLbl="node0" presStyleIdx="0" presStyleCnt="1"/>
      <dgm:spPr>
        <a:solidFill>
          <a:srgbClr val="FFFFFF"/>
        </a:solidFill>
      </dgm:spPr>
    </dgm:pt>
    <dgm:pt modelId="{CAEFD275-478F-4B62-9E5C-566D7E7886DC}" type="pres">
      <dgm:prSet presAssocID="{EFBB01E5-2B57-4889-9631-ECFEE4D096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9D88B-7073-439F-9E6D-E4581E6B425E}" type="pres">
      <dgm:prSet presAssocID="{EFBB01E5-2B57-4889-9631-ECFEE4D096A6}" presName="hierChild2" presStyleCnt="0"/>
      <dgm:spPr/>
    </dgm:pt>
    <dgm:pt modelId="{B7903460-3F61-4BB5-8990-E8CDE8601DDF}" type="pres">
      <dgm:prSet presAssocID="{D297264C-0AE0-43C9-8F85-7AA62CFBC50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3CEAD79-C792-43AA-AF9B-9DCCC5C9EA0A}" type="pres">
      <dgm:prSet presAssocID="{EC22A5DA-A882-4FF7-BD3B-294D562DE66E}" presName="hierRoot2" presStyleCnt="0"/>
      <dgm:spPr/>
    </dgm:pt>
    <dgm:pt modelId="{5DD1E666-670C-490A-80B8-963E54C20C3D}" type="pres">
      <dgm:prSet presAssocID="{EC22A5DA-A882-4FF7-BD3B-294D562DE66E}" presName="composite2" presStyleCnt="0"/>
      <dgm:spPr/>
    </dgm:pt>
    <dgm:pt modelId="{58A31A2B-0A62-4E1E-A514-83A0F996841E}" type="pres">
      <dgm:prSet presAssocID="{EC22A5DA-A882-4FF7-BD3B-294D562DE66E}" presName="background2" presStyleLbl="node2" presStyleIdx="0" presStyleCnt="2"/>
      <dgm:spPr/>
    </dgm:pt>
    <dgm:pt modelId="{D28CBC2B-7101-477F-95EE-03E357E55B7A}" type="pres">
      <dgm:prSet presAssocID="{EC22A5DA-A882-4FF7-BD3B-294D562DE66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2B1CF-CFC7-4D72-BACB-E1BC91B677DB}" type="pres">
      <dgm:prSet presAssocID="{EC22A5DA-A882-4FF7-BD3B-294D562DE66E}" presName="hierChild3" presStyleCnt="0"/>
      <dgm:spPr/>
    </dgm:pt>
    <dgm:pt modelId="{A1936E25-1B94-4F4D-9EEA-46BAA9599D75}" type="pres">
      <dgm:prSet presAssocID="{E0A88B5F-2107-4673-9C09-E24EF088C58F}" presName="Name17" presStyleLbl="parChTrans1D3" presStyleIdx="0" presStyleCnt="1"/>
      <dgm:spPr/>
      <dgm:t>
        <a:bodyPr/>
        <a:lstStyle/>
        <a:p>
          <a:endParaRPr lang="en-US"/>
        </a:p>
      </dgm:t>
    </dgm:pt>
    <dgm:pt modelId="{5CC40060-B5F3-4FFE-B0D6-BC1D47530AE2}" type="pres">
      <dgm:prSet presAssocID="{562574E0-EF81-45CC-9604-3E99F96DCCF4}" presName="hierRoot3" presStyleCnt="0"/>
      <dgm:spPr/>
    </dgm:pt>
    <dgm:pt modelId="{919F4C0D-0A44-4C04-B71F-EC2831F1C843}" type="pres">
      <dgm:prSet presAssocID="{562574E0-EF81-45CC-9604-3E99F96DCCF4}" presName="composite3" presStyleCnt="0"/>
      <dgm:spPr/>
    </dgm:pt>
    <dgm:pt modelId="{BFE12B9B-5221-4E60-9BD5-28B5291E69B0}" type="pres">
      <dgm:prSet presAssocID="{562574E0-EF81-45CC-9604-3E99F96DCCF4}" presName="background3" presStyleLbl="node3" presStyleIdx="0" presStyleCnt="1"/>
      <dgm:spPr/>
    </dgm:pt>
    <dgm:pt modelId="{7B04DD16-C887-41E6-81D5-EDEC14AFA70F}" type="pres">
      <dgm:prSet presAssocID="{562574E0-EF81-45CC-9604-3E99F96DCCF4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CAF13-D104-48EC-95D5-8FEE6F48DE50}" type="pres">
      <dgm:prSet presAssocID="{562574E0-EF81-45CC-9604-3E99F96DCCF4}" presName="hierChild4" presStyleCnt="0"/>
      <dgm:spPr/>
    </dgm:pt>
    <dgm:pt modelId="{6551EA4A-4561-4EAF-83AC-8883A4BA0784}" type="pres">
      <dgm:prSet presAssocID="{02D5DCF0-859F-4A3E-97F3-4DFBC8FA18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F9BEFC9-097C-4E1D-BABE-A97FEC76DC94}" type="pres">
      <dgm:prSet presAssocID="{0A6DA06F-373F-470B-9E51-61AEBE14AD67}" presName="hierRoot2" presStyleCnt="0"/>
      <dgm:spPr/>
    </dgm:pt>
    <dgm:pt modelId="{C3F84378-D43F-425E-8C24-42ACF64F3C6F}" type="pres">
      <dgm:prSet presAssocID="{0A6DA06F-373F-470B-9E51-61AEBE14AD67}" presName="composite2" presStyleCnt="0"/>
      <dgm:spPr/>
    </dgm:pt>
    <dgm:pt modelId="{B4A4479A-27F2-45E1-A91F-ABDDFBAC48DA}" type="pres">
      <dgm:prSet presAssocID="{0A6DA06F-373F-470B-9E51-61AEBE14AD67}" presName="background2" presStyleLbl="node2" presStyleIdx="1" presStyleCnt="2"/>
      <dgm:spPr/>
    </dgm:pt>
    <dgm:pt modelId="{C555DBC0-C5AB-4D6C-B182-B0FF93E672F7}" type="pres">
      <dgm:prSet presAssocID="{0A6DA06F-373F-470B-9E51-61AEBE14AD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279C9-6472-4719-B804-0291E2507A3C}" type="pres">
      <dgm:prSet presAssocID="{0A6DA06F-373F-470B-9E51-61AEBE14AD67}" presName="hierChild3" presStyleCnt="0"/>
      <dgm:spPr/>
    </dgm:pt>
  </dgm:ptLst>
  <dgm:cxnLst>
    <dgm:cxn modelId="{7AC03F4F-30FE-458B-8324-6266DB49C79D}" srcId="{EFBB01E5-2B57-4889-9631-ECFEE4D096A6}" destId="{0A6DA06F-373F-470B-9E51-61AEBE14AD67}" srcOrd="1" destOrd="0" parTransId="{02D5DCF0-859F-4A3E-97F3-4DFBC8FA18CB}" sibTransId="{5034B2DD-EC26-4984-88CF-3EB55A20BDB1}"/>
    <dgm:cxn modelId="{486998A4-E028-4C11-977D-C592A7FDB5B9}" type="presOf" srcId="{02D5DCF0-859F-4A3E-97F3-4DFBC8FA18CB}" destId="{6551EA4A-4561-4EAF-83AC-8883A4BA0784}" srcOrd="0" destOrd="0" presId="urn:microsoft.com/office/officeart/2005/8/layout/hierarchy1"/>
    <dgm:cxn modelId="{63EFAAE0-5D08-4913-B083-FA84B53E4C9E}" srcId="{40835459-972A-471B-B0C4-4A70B9EA4A21}" destId="{EFBB01E5-2B57-4889-9631-ECFEE4D096A6}" srcOrd="0" destOrd="0" parTransId="{ABF0BC6A-1352-4E4F-A58F-EFEFCF194A26}" sibTransId="{8C915344-A3B1-4BCE-8843-1EE1A2F898C7}"/>
    <dgm:cxn modelId="{6770FFF7-B700-4877-951A-1F3A7FF06A5C}" type="presOf" srcId="{562574E0-EF81-45CC-9604-3E99F96DCCF4}" destId="{7B04DD16-C887-41E6-81D5-EDEC14AFA70F}" srcOrd="0" destOrd="0" presId="urn:microsoft.com/office/officeart/2005/8/layout/hierarchy1"/>
    <dgm:cxn modelId="{53DE1B0C-49CE-41EC-A8ED-C33CF1CA2DDD}" type="presOf" srcId="{EFBB01E5-2B57-4889-9631-ECFEE4D096A6}" destId="{CAEFD275-478F-4B62-9E5C-566D7E7886DC}" srcOrd="0" destOrd="0" presId="urn:microsoft.com/office/officeart/2005/8/layout/hierarchy1"/>
    <dgm:cxn modelId="{499D889B-7618-4239-8711-425D321D610A}" srcId="{EC22A5DA-A882-4FF7-BD3B-294D562DE66E}" destId="{562574E0-EF81-45CC-9604-3E99F96DCCF4}" srcOrd="0" destOrd="0" parTransId="{E0A88B5F-2107-4673-9C09-E24EF088C58F}" sibTransId="{3B513828-C948-49B1-BFC5-3BDB0AA8EAB5}"/>
    <dgm:cxn modelId="{4042E473-51D4-43AC-8601-FF113A0FBBE7}" type="presOf" srcId="{EC22A5DA-A882-4FF7-BD3B-294D562DE66E}" destId="{D28CBC2B-7101-477F-95EE-03E357E55B7A}" srcOrd="0" destOrd="0" presId="urn:microsoft.com/office/officeart/2005/8/layout/hierarchy1"/>
    <dgm:cxn modelId="{1F34D5B7-885D-4346-92B5-1F3CC6AFCD59}" type="presOf" srcId="{D297264C-0AE0-43C9-8F85-7AA62CFBC509}" destId="{B7903460-3F61-4BB5-8990-E8CDE8601DDF}" srcOrd="0" destOrd="0" presId="urn:microsoft.com/office/officeart/2005/8/layout/hierarchy1"/>
    <dgm:cxn modelId="{E9609456-A3FC-4706-9621-C38BD8F4D16F}" type="presOf" srcId="{0A6DA06F-373F-470B-9E51-61AEBE14AD67}" destId="{C555DBC0-C5AB-4D6C-B182-B0FF93E672F7}" srcOrd="0" destOrd="0" presId="urn:microsoft.com/office/officeart/2005/8/layout/hierarchy1"/>
    <dgm:cxn modelId="{C87F66FD-C02F-4C3C-AA5D-B2FE720C809B}" type="presOf" srcId="{E0A88B5F-2107-4673-9C09-E24EF088C58F}" destId="{A1936E25-1B94-4F4D-9EEA-46BAA9599D75}" srcOrd="0" destOrd="0" presId="urn:microsoft.com/office/officeart/2005/8/layout/hierarchy1"/>
    <dgm:cxn modelId="{FF9FE90C-E58B-473F-B7C9-827DEF5F7FAC}" srcId="{EFBB01E5-2B57-4889-9631-ECFEE4D096A6}" destId="{EC22A5DA-A882-4FF7-BD3B-294D562DE66E}" srcOrd="0" destOrd="0" parTransId="{D297264C-0AE0-43C9-8F85-7AA62CFBC509}" sibTransId="{C07C3034-A43A-4D69-BA58-973E5CAB2A76}"/>
    <dgm:cxn modelId="{BC92B03D-F6C5-4539-97E3-22426E98C1E7}" type="presOf" srcId="{40835459-972A-471B-B0C4-4A70B9EA4A21}" destId="{965C68F7-45C4-4025-A5DB-9FD36EA428A5}" srcOrd="0" destOrd="0" presId="urn:microsoft.com/office/officeart/2005/8/layout/hierarchy1"/>
    <dgm:cxn modelId="{A5282F3C-3320-46E3-9021-F4F69D404E7B}" type="presParOf" srcId="{965C68F7-45C4-4025-A5DB-9FD36EA428A5}" destId="{BB4617B5-590A-4DAC-9C0A-D230C438B3E7}" srcOrd="0" destOrd="0" presId="urn:microsoft.com/office/officeart/2005/8/layout/hierarchy1"/>
    <dgm:cxn modelId="{88AEDD5D-7A96-4CCC-AF3F-EA138FDA33B0}" type="presParOf" srcId="{BB4617B5-590A-4DAC-9C0A-D230C438B3E7}" destId="{8972D922-B2AE-4AA6-B055-0CA1569F798A}" srcOrd="0" destOrd="0" presId="urn:microsoft.com/office/officeart/2005/8/layout/hierarchy1"/>
    <dgm:cxn modelId="{974C6E82-7B80-4AE6-85EC-A3572C8C5D34}" type="presParOf" srcId="{8972D922-B2AE-4AA6-B055-0CA1569F798A}" destId="{2356ABA1-A8FA-4D35-BD2E-1953CC38020B}" srcOrd="0" destOrd="0" presId="urn:microsoft.com/office/officeart/2005/8/layout/hierarchy1"/>
    <dgm:cxn modelId="{1ABE94C2-5D61-4990-A166-84B116CCD28B}" type="presParOf" srcId="{8972D922-B2AE-4AA6-B055-0CA1569F798A}" destId="{CAEFD275-478F-4B62-9E5C-566D7E7886DC}" srcOrd="1" destOrd="0" presId="urn:microsoft.com/office/officeart/2005/8/layout/hierarchy1"/>
    <dgm:cxn modelId="{79BA1D9C-3138-43B5-9FD0-8DD30B6F531C}" type="presParOf" srcId="{BB4617B5-590A-4DAC-9C0A-D230C438B3E7}" destId="{D219D88B-7073-439F-9E6D-E4581E6B425E}" srcOrd="1" destOrd="0" presId="urn:microsoft.com/office/officeart/2005/8/layout/hierarchy1"/>
    <dgm:cxn modelId="{4F7A9287-371D-4A6A-AF8C-35D09E5C40F3}" type="presParOf" srcId="{D219D88B-7073-439F-9E6D-E4581E6B425E}" destId="{B7903460-3F61-4BB5-8990-E8CDE8601DDF}" srcOrd="0" destOrd="0" presId="urn:microsoft.com/office/officeart/2005/8/layout/hierarchy1"/>
    <dgm:cxn modelId="{C4941230-42C7-4689-8C1B-896E2A5E33F5}" type="presParOf" srcId="{D219D88B-7073-439F-9E6D-E4581E6B425E}" destId="{B3CEAD79-C792-43AA-AF9B-9DCCC5C9EA0A}" srcOrd="1" destOrd="0" presId="urn:microsoft.com/office/officeart/2005/8/layout/hierarchy1"/>
    <dgm:cxn modelId="{B6AA4F1C-A857-4455-9A64-FB682C150FB4}" type="presParOf" srcId="{B3CEAD79-C792-43AA-AF9B-9DCCC5C9EA0A}" destId="{5DD1E666-670C-490A-80B8-963E54C20C3D}" srcOrd="0" destOrd="0" presId="urn:microsoft.com/office/officeart/2005/8/layout/hierarchy1"/>
    <dgm:cxn modelId="{DF9A1AF0-D0F9-43ED-8A78-20CD6DA524BF}" type="presParOf" srcId="{5DD1E666-670C-490A-80B8-963E54C20C3D}" destId="{58A31A2B-0A62-4E1E-A514-83A0F996841E}" srcOrd="0" destOrd="0" presId="urn:microsoft.com/office/officeart/2005/8/layout/hierarchy1"/>
    <dgm:cxn modelId="{803124A5-BD16-4E9C-A987-BBFFC034C2F7}" type="presParOf" srcId="{5DD1E666-670C-490A-80B8-963E54C20C3D}" destId="{D28CBC2B-7101-477F-95EE-03E357E55B7A}" srcOrd="1" destOrd="0" presId="urn:microsoft.com/office/officeart/2005/8/layout/hierarchy1"/>
    <dgm:cxn modelId="{01E4B9EE-F280-4A9D-A10D-0A965D699146}" type="presParOf" srcId="{B3CEAD79-C792-43AA-AF9B-9DCCC5C9EA0A}" destId="{48B2B1CF-CFC7-4D72-BACB-E1BC91B677DB}" srcOrd="1" destOrd="0" presId="urn:microsoft.com/office/officeart/2005/8/layout/hierarchy1"/>
    <dgm:cxn modelId="{E045A85E-E8AD-4EC8-9C92-C848248CD0EE}" type="presParOf" srcId="{48B2B1CF-CFC7-4D72-BACB-E1BC91B677DB}" destId="{A1936E25-1B94-4F4D-9EEA-46BAA9599D75}" srcOrd="0" destOrd="0" presId="urn:microsoft.com/office/officeart/2005/8/layout/hierarchy1"/>
    <dgm:cxn modelId="{384B7849-67A1-4852-97A8-4A1D33FE31DD}" type="presParOf" srcId="{48B2B1CF-CFC7-4D72-BACB-E1BC91B677DB}" destId="{5CC40060-B5F3-4FFE-B0D6-BC1D47530AE2}" srcOrd="1" destOrd="0" presId="urn:microsoft.com/office/officeart/2005/8/layout/hierarchy1"/>
    <dgm:cxn modelId="{FCCA6027-9039-4979-BBE2-BA6EEE63A0E8}" type="presParOf" srcId="{5CC40060-B5F3-4FFE-B0D6-BC1D47530AE2}" destId="{919F4C0D-0A44-4C04-B71F-EC2831F1C843}" srcOrd="0" destOrd="0" presId="urn:microsoft.com/office/officeart/2005/8/layout/hierarchy1"/>
    <dgm:cxn modelId="{C19F4651-211B-463B-856B-36C4427FB395}" type="presParOf" srcId="{919F4C0D-0A44-4C04-B71F-EC2831F1C843}" destId="{BFE12B9B-5221-4E60-9BD5-28B5291E69B0}" srcOrd="0" destOrd="0" presId="urn:microsoft.com/office/officeart/2005/8/layout/hierarchy1"/>
    <dgm:cxn modelId="{F03AD4F2-05D6-41E2-8E6A-58CF2FDD66BF}" type="presParOf" srcId="{919F4C0D-0A44-4C04-B71F-EC2831F1C843}" destId="{7B04DD16-C887-41E6-81D5-EDEC14AFA70F}" srcOrd="1" destOrd="0" presId="urn:microsoft.com/office/officeart/2005/8/layout/hierarchy1"/>
    <dgm:cxn modelId="{BCB45A1D-8794-4965-A7D0-7061B91CBD99}" type="presParOf" srcId="{5CC40060-B5F3-4FFE-B0D6-BC1D47530AE2}" destId="{06FCAF13-D104-48EC-95D5-8FEE6F48DE50}" srcOrd="1" destOrd="0" presId="urn:microsoft.com/office/officeart/2005/8/layout/hierarchy1"/>
    <dgm:cxn modelId="{A15DB181-4529-4FC6-B5AA-3581DA804845}" type="presParOf" srcId="{D219D88B-7073-439F-9E6D-E4581E6B425E}" destId="{6551EA4A-4561-4EAF-83AC-8883A4BA0784}" srcOrd="2" destOrd="0" presId="urn:microsoft.com/office/officeart/2005/8/layout/hierarchy1"/>
    <dgm:cxn modelId="{DDE2B35E-754D-46F3-B0BB-A1FDDD0B5FA4}" type="presParOf" srcId="{D219D88B-7073-439F-9E6D-E4581E6B425E}" destId="{7F9BEFC9-097C-4E1D-BABE-A97FEC76DC94}" srcOrd="3" destOrd="0" presId="urn:microsoft.com/office/officeart/2005/8/layout/hierarchy1"/>
    <dgm:cxn modelId="{53E2B3FB-57BF-4068-9186-D48E7CFE228F}" type="presParOf" srcId="{7F9BEFC9-097C-4E1D-BABE-A97FEC76DC94}" destId="{C3F84378-D43F-425E-8C24-42ACF64F3C6F}" srcOrd="0" destOrd="0" presId="urn:microsoft.com/office/officeart/2005/8/layout/hierarchy1"/>
    <dgm:cxn modelId="{6F8A8C45-C745-441F-A081-9F6507208444}" type="presParOf" srcId="{C3F84378-D43F-425E-8C24-42ACF64F3C6F}" destId="{B4A4479A-27F2-45E1-A91F-ABDDFBAC48DA}" srcOrd="0" destOrd="0" presId="urn:microsoft.com/office/officeart/2005/8/layout/hierarchy1"/>
    <dgm:cxn modelId="{444AEEE8-2184-4E11-BADF-CC5D03DB67EE}" type="presParOf" srcId="{C3F84378-D43F-425E-8C24-42ACF64F3C6F}" destId="{C555DBC0-C5AB-4D6C-B182-B0FF93E672F7}" srcOrd="1" destOrd="0" presId="urn:microsoft.com/office/officeart/2005/8/layout/hierarchy1"/>
    <dgm:cxn modelId="{89CF22C6-F7B1-4BDA-8A13-C8DFD7700502}" type="presParOf" srcId="{7F9BEFC9-097C-4E1D-BABE-A97FEC76DC94}" destId="{815279C9-6472-4719-B804-0291E2507A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336AFD-FC69-4FFF-A2D5-DCA5D75E839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C0416-7C93-4EFC-B0AA-8F99A970A405}">
      <dgm:prSet phldrT="[Text]" phldr="1"/>
      <dgm:spPr/>
      <dgm:t>
        <a:bodyPr/>
        <a:lstStyle/>
        <a:p>
          <a:endParaRPr lang="en-US" dirty="0"/>
        </a:p>
      </dgm:t>
    </dgm:pt>
    <dgm:pt modelId="{D259D18E-7A08-4E64-A0DC-D70421D83436}" type="parTrans" cxnId="{A592CADE-CF64-4415-8568-12F4E723EE9D}">
      <dgm:prSet/>
      <dgm:spPr/>
      <dgm:t>
        <a:bodyPr/>
        <a:lstStyle/>
        <a:p>
          <a:endParaRPr lang="en-US"/>
        </a:p>
      </dgm:t>
    </dgm:pt>
    <dgm:pt modelId="{C4C71D46-CC40-4B08-B7F8-5FBBF1580DEE}" type="sibTrans" cxnId="{A592CADE-CF64-4415-8568-12F4E723EE9D}">
      <dgm:prSet/>
      <dgm:spPr/>
      <dgm:t>
        <a:bodyPr/>
        <a:lstStyle/>
        <a:p>
          <a:endParaRPr lang="en-US"/>
        </a:p>
      </dgm:t>
    </dgm:pt>
    <dgm:pt modelId="{B3EB386A-C99F-40B1-8381-7D5F99DB82E3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It is a protective, transparent, nonabrasive layer over the emulsion.</a:t>
          </a:r>
          <a:endParaRPr lang="en-US" dirty="0"/>
        </a:p>
      </dgm:t>
    </dgm:pt>
    <dgm:pt modelId="{642DFA8F-E28E-4DD9-94FD-C9ADA200EDF5}" type="parTrans" cxnId="{0180283C-EA99-4847-AF7E-735CBAC5AC8F}">
      <dgm:prSet/>
      <dgm:spPr/>
      <dgm:t>
        <a:bodyPr/>
        <a:lstStyle/>
        <a:p>
          <a:endParaRPr lang="en-US"/>
        </a:p>
      </dgm:t>
    </dgm:pt>
    <dgm:pt modelId="{1D0A09B9-B60D-4F10-870F-6E5A1C18B460}" type="sibTrans" cxnId="{0180283C-EA99-4847-AF7E-735CBAC5AC8F}">
      <dgm:prSet/>
      <dgm:spPr/>
      <dgm:t>
        <a:bodyPr/>
        <a:lstStyle/>
        <a:p>
          <a:endParaRPr lang="en-US"/>
        </a:p>
      </dgm:t>
    </dgm:pt>
    <dgm:pt modelId="{D96265C5-F6FB-4883-920A-19A1BAD6E3A6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An additional layer of Gelatin over the emulsion to serve as a protective barrier</a:t>
          </a:r>
          <a:endParaRPr lang="en-US" dirty="0"/>
        </a:p>
      </dgm:t>
    </dgm:pt>
    <dgm:pt modelId="{ADAEB3E3-AEC7-43C0-9533-03C011C5BA43}" type="parTrans" cxnId="{96119FBF-BAF9-4DB5-899B-030081A43084}">
      <dgm:prSet/>
      <dgm:spPr/>
      <dgm:t>
        <a:bodyPr/>
        <a:lstStyle/>
        <a:p>
          <a:endParaRPr lang="en-US"/>
        </a:p>
      </dgm:t>
    </dgm:pt>
    <dgm:pt modelId="{7EC2C2A1-6332-4CEE-91E8-7D808DB99AAA}" type="sibTrans" cxnId="{96119FBF-BAF9-4DB5-899B-030081A43084}">
      <dgm:prSet/>
      <dgm:spPr/>
      <dgm:t>
        <a:bodyPr/>
        <a:lstStyle/>
        <a:p>
          <a:endParaRPr lang="en-US"/>
        </a:p>
      </dgm:t>
    </dgm:pt>
    <dgm:pt modelId="{3AB0F0B9-495D-4296-A5E4-C48614539D54}">
      <dgm:prSet phldrT="[Text]" phldr="1"/>
      <dgm:spPr/>
      <dgm:t>
        <a:bodyPr/>
        <a:lstStyle/>
        <a:p>
          <a:endParaRPr lang="en-US"/>
        </a:p>
      </dgm:t>
    </dgm:pt>
    <dgm:pt modelId="{60BC8F0D-29EE-4044-8D56-FE4228DFABCE}" type="parTrans" cxnId="{BD96E08E-B6A2-4E54-B8EB-473B8322B265}">
      <dgm:prSet/>
      <dgm:spPr/>
      <dgm:t>
        <a:bodyPr/>
        <a:lstStyle/>
        <a:p>
          <a:endParaRPr lang="en-US"/>
        </a:p>
      </dgm:t>
    </dgm:pt>
    <dgm:pt modelId="{5DECBFA0-2971-4436-A072-006735CDE8EE}" type="sibTrans" cxnId="{BD96E08E-B6A2-4E54-B8EB-473B8322B265}">
      <dgm:prSet/>
      <dgm:spPr/>
      <dgm:t>
        <a:bodyPr/>
        <a:lstStyle/>
        <a:p>
          <a:endParaRPr lang="en-US"/>
        </a:p>
      </dgm:t>
    </dgm:pt>
    <dgm:pt modelId="{E0588C66-5001-4A6B-A250-912D052C56A7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Protects film from damage by mechanical handling, such as scratching, contamination and pressure from rollers during the automatic processing. </a:t>
          </a:r>
          <a:endParaRPr lang="en-US" dirty="0"/>
        </a:p>
      </dgm:t>
    </dgm:pt>
    <dgm:pt modelId="{9191C621-68EB-4ADD-BD6A-C4DDDC12A23C}" type="parTrans" cxnId="{7D6908B5-6D30-4532-AF32-8349A314B8B8}">
      <dgm:prSet/>
      <dgm:spPr/>
      <dgm:t>
        <a:bodyPr/>
        <a:lstStyle/>
        <a:p>
          <a:endParaRPr lang="en-US"/>
        </a:p>
      </dgm:t>
    </dgm:pt>
    <dgm:pt modelId="{3DC91CB1-07ED-4DCE-BF1A-66A7513DF9D4}" type="sibTrans" cxnId="{7D6908B5-6D30-4532-AF32-8349A314B8B8}">
      <dgm:prSet/>
      <dgm:spPr/>
      <dgm:t>
        <a:bodyPr/>
        <a:lstStyle/>
        <a:p>
          <a:endParaRPr lang="en-US"/>
        </a:p>
      </dgm:t>
    </dgm:pt>
    <dgm:pt modelId="{B7B3F992-141E-42E0-BAD6-D2EA4CF4ED87}">
      <dgm:prSet phldrT="[Text]" phldr="1"/>
      <dgm:spPr/>
      <dgm:t>
        <a:bodyPr/>
        <a:lstStyle/>
        <a:p>
          <a:endParaRPr lang="en-US" dirty="0"/>
        </a:p>
      </dgm:t>
    </dgm:pt>
    <dgm:pt modelId="{3B100E42-0DB1-40C2-B3A0-F50760BC8DB7}" type="sibTrans" cxnId="{8C98FED6-C8D7-4360-ADB9-1CFE4A149E60}">
      <dgm:prSet/>
      <dgm:spPr/>
      <dgm:t>
        <a:bodyPr/>
        <a:lstStyle/>
        <a:p>
          <a:endParaRPr lang="en-US"/>
        </a:p>
      </dgm:t>
    </dgm:pt>
    <dgm:pt modelId="{291A8F14-6F8D-48BC-99A2-1524147836FF}" type="parTrans" cxnId="{8C98FED6-C8D7-4360-ADB9-1CFE4A149E60}">
      <dgm:prSet/>
      <dgm:spPr/>
      <dgm:t>
        <a:bodyPr/>
        <a:lstStyle/>
        <a:p>
          <a:endParaRPr lang="en-US"/>
        </a:p>
      </dgm:t>
    </dgm:pt>
    <dgm:pt modelId="{CECDA396-9260-4DF9-B3A2-0EBB56A1D02A}" type="pres">
      <dgm:prSet presAssocID="{2F336AFD-FC69-4FFF-A2D5-DCA5D75E839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18EB75B-B8F6-4EE1-A96B-57F70C2D8552}" type="pres">
      <dgm:prSet presAssocID="{ED3C0416-7C93-4EFC-B0AA-8F99A970A405}" presName="parenttextcomposite" presStyleCnt="0"/>
      <dgm:spPr/>
    </dgm:pt>
    <dgm:pt modelId="{B91B92AA-EE4E-45A4-B781-6FD625D6FBBB}" type="pres">
      <dgm:prSet presAssocID="{ED3C0416-7C93-4EFC-B0AA-8F99A970A40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93C3F-8EF0-4982-B4C2-C687E2E25C7F}" type="pres">
      <dgm:prSet presAssocID="{ED3C0416-7C93-4EFC-B0AA-8F99A970A405}" presName="composite" presStyleCnt="0"/>
      <dgm:spPr/>
    </dgm:pt>
    <dgm:pt modelId="{29CDF863-C739-4C01-9E8F-A5B4C43B696E}" type="pres">
      <dgm:prSet presAssocID="{ED3C0416-7C93-4EFC-B0AA-8F99A970A405}" presName="chevron1" presStyleLbl="alignNode1" presStyleIdx="0" presStyleCnt="21"/>
      <dgm:spPr/>
    </dgm:pt>
    <dgm:pt modelId="{BD01A88F-AB24-4E02-BAEE-D43B43A89DF8}" type="pres">
      <dgm:prSet presAssocID="{ED3C0416-7C93-4EFC-B0AA-8F99A970A405}" presName="chevron2" presStyleLbl="alignNode1" presStyleIdx="1" presStyleCnt="21"/>
      <dgm:spPr/>
    </dgm:pt>
    <dgm:pt modelId="{E6417289-3AA0-4B4D-89B3-BE1E9CEC5E61}" type="pres">
      <dgm:prSet presAssocID="{ED3C0416-7C93-4EFC-B0AA-8F99A970A405}" presName="chevron3" presStyleLbl="alignNode1" presStyleIdx="2" presStyleCnt="21"/>
      <dgm:spPr/>
    </dgm:pt>
    <dgm:pt modelId="{9A232B94-E680-4EE3-B7B6-07BB35AC7C02}" type="pres">
      <dgm:prSet presAssocID="{ED3C0416-7C93-4EFC-B0AA-8F99A970A405}" presName="chevron4" presStyleLbl="alignNode1" presStyleIdx="3" presStyleCnt="21"/>
      <dgm:spPr/>
    </dgm:pt>
    <dgm:pt modelId="{6012CDBE-DAED-4CD3-8CA7-6480EC66BED9}" type="pres">
      <dgm:prSet presAssocID="{ED3C0416-7C93-4EFC-B0AA-8F99A970A405}" presName="chevron5" presStyleLbl="alignNode1" presStyleIdx="4" presStyleCnt="21"/>
      <dgm:spPr/>
    </dgm:pt>
    <dgm:pt modelId="{FCEA534A-1188-4D23-BA45-0F980FBFA0F8}" type="pres">
      <dgm:prSet presAssocID="{ED3C0416-7C93-4EFC-B0AA-8F99A970A405}" presName="chevron6" presStyleLbl="alignNode1" presStyleIdx="5" presStyleCnt="21"/>
      <dgm:spPr/>
    </dgm:pt>
    <dgm:pt modelId="{AF6CDE25-1379-42B3-8304-D113F5D628F1}" type="pres">
      <dgm:prSet presAssocID="{ED3C0416-7C93-4EFC-B0AA-8F99A970A405}" presName="chevron7" presStyleLbl="alignNode1" presStyleIdx="6" presStyleCnt="21"/>
      <dgm:spPr/>
    </dgm:pt>
    <dgm:pt modelId="{FEF7DCAC-6392-4D7D-B800-341BE028AFFF}" type="pres">
      <dgm:prSet presAssocID="{ED3C0416-7C93-4EFC-B0AA-8F99A970A40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C55CA-D17B-4606-BB94-D6EA9DE02FAA}" type="pres">
      <dgm:prSet presAssocID="{C4C71D46-CC40-4B08-B7F8-5FBBF1580DEE}" presName="sibTrans" presStyleCnt="0"/>
      <dgm:spPr/>
    </dgm:pt>
    <dgm:pt modelId="{D50EAFEF-029A-4B49-BFD8-E6E5638645A8}" type="pres">
      <dgm:prSet presAssocID="{B7B3F992-141E-42E0-BAD6-D2EA4CF4ED87}" presName="parenttextcomposite" presStyleCnt="0"/>
      <dgm:spPr/>
    </dgm:pt>
    <dgm:pt modelId="{BF571DC7-F057-4A77-9979-85EF3B036D14}" type="pres">
      <dgm:prSet presAssocID="{B7B3F992-141E-42E0-BAD6-D2EA4CF4ED8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63453-F7BF-4493-AE98-F5D07A558F93}" type="pres">
      <dgm:prSet presAssocID="{B7B3F992-141E-42E0-BAD6-D2EA4CF4ED87}" presName="composite" presStyleCnt="0"/>
      <dgm:spPr/>
    </dgm:pt>
    <dgm:pt modelId="{4AD6E552-E800-4A38-8579-CE87553ED610}" type="pres">
      <dgm:prSet presAssocID="{B7B3F992-141E-42E0-BAD6-D2EA4CF4ED87}" presName="chevron1" presStyleLbl="alignNode1" presStyleIdx="7" presStyleCnt="21"/>
      <dgm:spPr/>
    </dgm:pt>
    <dgm:pt modelId="{AFF7FD85-BD2B-4136-8D2A-AF35715888E8}" type="pres">
      <dgm:prSet presAssocID="{B7B3F992-141E-42E0-BAD6-D2EA4CF4ED87}" presName="chevron2" presStyleLbl="alignNode1" presStyleIdx="8" presStyleCnt="21"/>
      <dgm:spPr/>
    </dgm:pt>
    <dgm:pt modelId="{B29A2BDD-26E3-473F-83A9-269441E6FA0D}" type="pres">
      <dgm:prSet presAssocID="{B7B3F992-141E-42E0-BAD6-D2EA4CF4ED87}" presName="chevron3" presStyleLbl="alignNode1" presStyleIdx="9" presStyleCnt="21"/>
      <dgm:spPr/>
    </dgm:pt>
    <dgm:pt modelId="{94D37189-27C3-4D04-A1B4-2444F6893756}" type="pres">
      <dgm:prSet presAssocID="{B7B3F992-141E-42E0-BAD6-D2EA4CF4ED87}" presName="chevron4" presStyleLbl="alignNode1" presStyleIdx="10" presStyleCnt="21"/>
      <dgm:spPr/>
    </dgm:pt>
    <dgm:pt modelId="{C2C38767-01BB-44F9-A5D9-BBEAD1469A06}" type="pres">
      <dgm:prSet presAssocID="{B7B3F992-141E-42E0-BAD6-D2EA4CF4ED87}" presName="chevron5" presStyleLbl="alignNode1" presStyleIdx="11" presStyleCnt="21"/>
      <dgm:spPr/>
    </dgm:pt>
    <dgm:pt modelId="{3161D39C-11FD-4864-B04D-995F1E7A41FA}" type="pres">
      <dgm:prSet presAssocID="{B7B3F992-141E-42E0-BAD6-D2EA4CF4ED87}" presName="chevron6" presStyleLbl="alignNode1" presStyleIdx="12" presStyleCnt="21"/>
      <dgm:spPr/>
    </dgm:pt>
    <dgm:pt modelId="{32A28CBD-C04D-401C-8F17-7B50B63CC3D1}" type="pres">
      <dgm:prSet presAssocID="{B7B3F992-141E-42E0-BAD6-D2EA4CF4ED87}" presName="chevron7" presStyleLbl="alignNode1" presStyleIdx="13" presStyleCnt="21"/>
      <dgm:spPr/>
    </dgm:pt>
    <dgm:pt modelId="{C03DF899-9B9E-4F24-B2A8-F2475995D293}" type="pres">
      <dgm:prSet presAssocID="{B7B3F992-141E-42E0-BAD6-D2EA4CF4ED8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84F40-1F07-4E90-83C3-AE560C62A8B2}" type="pres">
      <dgm:prSet presAssocID="{3B100E42-0DB1-40C2-B3A0-F50760BC8DB7}" presName="sibTrans" presStyleCnt="0"/>
      <dgm:spPr/>
    </dgm:pt>
    <dgm:pt modelId="{1F582F7D-3796-4631-B54E-42486D17336B}" type="pres">
      <dgm:prSet presAssocID="{3AB0F0B9-495D-4296-A5E4-C48614539D54}" presName="parenttextcomposite" presStyleCnt="0"/>
      <dgm:spPr/>
    </dgm:pt>
    <dgm:pt modelId="{CB9136EF-8C53-4A26-AA6A-1EB070A41816}" type="pres">
      <dgm:prSet presAssocID="{3AB0F0B9-495D-4296-A5E4-C48614539D5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F1B40-25AF-4D76-B3D3-AAAD31950CBE}" type="pres">
      <dgm:prSet presAssocID="{3AB0F0B9-495D-4296-A5E4-C48614539D54}" presName="composite" presStyleCnt="0"/>
      <dgm:spPr/>
    </dgm:pt>
    <dgm:pt modelId="{22DCA08B-A2C7-44E3-BCBD-4F83E2E37E68}" type="pres">
      <dgm:prSet presAssocID="{3AB0F0B9-495D-4296-A5E4-C48614539D54}" presName="chevron1" presStyleLbl="alignNode1" presStyleIdx="14" presStyleCnt="21"/>
      <dgm:spPr/>
    </dgm:pt>
    <dgm:pt modelId="{20B26809-447B-4078-8594-023C6CD124D9}" type="pres">
      <dgm:prSet presAssocID="{3AB0F0B9-495D-4296-A5E4-C48614539D54}" presName="chevron2" presStyleLbl="alignNode1" presStyleIdx="15" presStyleCnt="21"/>
      <dgm:spPr/>
    </dgm:pt>
    <dgm:pt modelId="{A777FED6-0ED0-428F-8693-5C0538963C1D}" type="pres">
      <dgm:prSet presAssocID="{3AB0F0B9-495D-4296-A5E4-C48614539D54}" presName="chevron3" presStyleLbl="alignNode1" presStyleIdx="16" presStyleCnt="21"/>
      <dgm:spPr/>
    </dgm:pt>
    <dgm:pt modelId="{0A79B445-9B55-41E0-B5B8-30433123868D}" type="pres">
      <dgm:prSet presAssocID="{3AB0F0B9-495D-4296-A5E4-C48614539D54}" presName="chevron4" presStyleLbl="alignNode1" presStyleIdx="17" presStyleCnt="21"/>
      <dgm:spPr/>
    </dgm:pt>
    <dgm:pt modelId="{6AD8A652-8A77-48CD-941B-34AC0AF8C1DC}" type="pres">
      <dgm:prSet presAssocID="{3AB0F0B9-495D-4296-A5E4-C48614539D54}" presName="chevron5" presStyleLbl="alignNode1" presStyleIdx="18" presStyleCnt="21"/>
      <dgm:spPr/>
    </dgm:pt>
    <dgm:pt modelId="{08A52440-9855-4211-89A3-EB27904C6A7C}" type="pres">
      <dgm:prSet presAssocID="{3AB0F0B9-495D-4296-A5E4-C48614539D54}" presName="chevron6" presStyleLbl="alignNode1" presStyleIdx="19" presStyleCnt="21"/>
      <dgm:spPr/>
    </dgm:pt>
    <dgm:pt modelId="{1A2F158A-3372-478E-83FF-2B5E93133FF0}" type="pres">
      <dgm:prSet presAssocID="{3AB0F0B9-495D-4296-A5E4-C48614539D54}" presName="chevron7" presStyleLbl="alignNode1" presStyleIdx="20" presStyleCnt="21"/>
      <dgm:spPr/>
    </dgm:pt>
    <dgm:pt modelId="{A23FB234-9535-4E38-9EE1-C9CC8C2FDD2D}" type="pres">
      <dgm:prSet presAssocID="{3AB0F0B9-495D-4296-A5E4-C48614539D5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8F90D4-56C8-4EA6-B7B5-0C5E134C5E91}" type="presOf" srcId="{E0588C66-5001-4A6B-A250-912D052C56A7}" destId="{A23FB234-9535-4E38-9EE1-C9CC8C2FDD2D}" srcOrd="0" destOrd="0" presId="urn:microsoft.com/office/officeart/2008/layout/VerticalAccentList"/>
    <dgm:cxn modelId="{1B3C2B6E-D8C8-4CF7-A607-1D1AB2F564E3}" type="presOf" srcId="{2F336AFD-FC69-4FFF-A2D5-DCA5D75E8391}" destId="{CECDA396-9260-4DF9-B3A2-0EBB56A1D02A}" srcOrd="0" destOrd="0" presId="urn:microsoft.com/office/officeart/2008/layout/VerticalAccentList"/>
    <dgm:cxn modelId="{96119FBF-BAF9-4DB5-899B-030081A43084}" srcId="{B7B3F992-141E-42E0-BAD6-D2EA4CF4ED87}" destId="{D96265C5-F6FB-4883-920A-19A1BAD6E3A6}" srcOrd="0" destOrd="0" parTransId="{ADAEB3E3-AEC7-43C0-9533-03C011C5BA43}" sibTransId="{7EC2C2A1-6332-4CEE-91E8-7D808DB99AAA}"/>
    <dgm:cxn modelId="{9D7D0DCA-6B3A-4E90-B92E-C91D448CB477}" type="presOf" srcId="{3AB0F0B9-495D-4296-A5E4-C48614539D54}" destId="{CB9136EF-8C53-4A26-AA6A-1EB070A41816}" srcOrd="0" destOrd="0" presId="urn:microsoft.com/office/officeart/2008/layout/VerticalAccentList"/>
    <dgm:cxn modelId="{0180283C-EA99-4847-AF7E-735CBAC5AC8F}" srcId="{ED3C0416-7C93-4EFC-B0AA-8F99A970A405}" destId="{B3EB386A-C99F-40B1-8381-7D5F99DB82E3}" srcOrd="0" destOrd="0" parTransId="{642DFA8F-E28E-4DD9-94FD-C9ADA200EDF5}" sibTransId="{1D0A09B9-B60D-4F10-870F-6E5A1C18B460}"/>
    <dgm:cxn modelId="{BD96E08E-B6A2-4E54-B8EB-473B8322B265}" srcId="{2F336AFD-FC69-4FFF-A2D5-DCA5D75E8391}" destId="{3AB0F0B9-495D-4296-A5E4-C48614539D54}" srcOrd="2" destOrd="0" parTransId="{60BC8F0D-29EE-4044-8D56-FE4228DFABCE}" sibTransId="{5DECBFA0-2971-4436-A072-006735CDE8EE}"/>
    <dgm:cxn modelId="{3C678C59-283E-45DD-A7BF-EB479944DAB6}" type="presOf" srcId="{D96265C5-F6FB-4883-920A-19A1BAD6E3A6}" destId="{C03DF899-9B9E-4F24-B2A8-F2475995D293}" srcOrd="0" destOrd="0" presId="urn:microsoft.com/office/officeart/2008/layout/VerticalAccentList"/>
    <dgm:cxn modelId="{A592CADE-CF64-4415-8568-12F4E723EE9D}" srcId="{2F336AFD-FC69-4FFF-A2D5-DCA5D75E8391}" destId="{ED3C0416-7C93-4EFC-B0AA-8F99A970A405}" srcOrd="0" destOrd="0" parTransId="{D259D18E-7A08-4E64-A0DC-D70421D83436}" sibTransId="{C4C71D46-CC40-4B08-B7F8-5FBBF1580DEE}"/>
    <dgm:cxn modelId="{F83A8BE9-84F1-49F3-BD40-39E5E7EFD6FC}" type="presOf" srcId="{B7B3F992-141E-42E0-BAD6-D2EA4CF4ED87}" destId="{BF571DC7-F057-4A77-9979-85EF3B036D14}" srcOrd="0" destOrd="0" presId="urn:microsoft.com/office/officeart/2008/layout/VerticalAccentList"/>
    <dgm:cxn modelId="{1A15943A-19CA-4236-955F-23BD40E2C538}" type="presOf" srcId="{B3EB386A-C99F-40B1-8381-7D5F99DB82E3}" destId="{FEF7DCAC-6392-4D7D-B800-341BE028AFFF}" srcOrd="0" destOrd="0" presId="urn:microsoft.com/office/officeart/2008/layout/VerticalAccentList"/>
    <dgm:cxn modelId="{8C98FED6-C8D7-4360-ADB9-1CFE4A149E60}" srcId="{2F336AFD-FC69-4FFF-A2D5-DCA5D75E8391}" destId="{B7B3F992-141E-42E0-BAD6-D2EA4CF4ED87}" srcOrd="1" destOrd="0" parTransId="{291A8F14-6F8D-48BC-99A2-1524147836FF}" sibTransId="{3B100E42-0DB1-40C2-B3A0-F50760BC8DB7}"/>
    <dgm:cxn modelId="{DDE2F949-400A-45F5-8448-E017659BB527}" type="presOf" srcId="{ED3C0416-7C93-4EFC-B0AA-8F99A970A405}" destId="{B91B92AA-EE4E-45A4-B781-6FD625D6FBBB}" srcOrd="0" destOrd="0" presId="urn:microsoft.com/office/officeart/2008/layout/VerticalAccentList"/>
    <dgm:cxn modelId="{7D6908B5-6D30-4532-AF32-8349A314B8B8}" srcId="{3AB0F0B9-495D-4296-A5E4-C48614539D54}" destId="{E0588C66-5001-4A6B-A250-912D052C56A7}" srcOrd="0" destOrd="0" parTransId="{9191C621-68EB-4ADD-BD6A-C4DDDC12A23C}" sibTransId="{3DC91CB1-07ED-4DCE-BF1A-66A7513DF9D4}"/>
    <dgm:cxn modelId="{F03582A1-4C29-49EA-927F-B29655C4D47C}" type="presParOf" srcId="{CECDA396-9260-4DF9-B3A2-0EBB56A1D02A}" destId="{A18EB75B-B8F6-4EE1-A96B-57F70C2D8552}" srcOrd="0" destOrd="0" presId="urn:microsoft.com/office/officeart/2008/layout/VerticalAccentList"/>
    <dgm:cxn modelId="{FA1CCA39-0F41-4ECB-A285-D432D5333477}" type="presParOf" srcId="{A18EB75B-B8F6-4EE1-A96B-57F70C2D8552}" destId="{B91B92AA-EE4E-45A4-B781-6FD625D6FBBB}" srcOrd="0" destOrd="0" presId="urn:microsoft.com/office/officeart/2008/layout/VerticalAccentList"/>
    <dgm:cxn modelId="{3D964C6E-E2D0-4992-AE33-8E280EDE76A3}" type="presParOf" srcId="{CECDA396-9260-4DF9-B3A2-0EBB56A1D02A}" destId="{0A993C3F-8EF0-4982-B4C2-C687E2E25C7F}" srcOrd="1" destOrd="0" presId="urn:microsoft.com/office/officeart/2008/layout/VerticalAccentList"/>
    <dgm:cxn modelId="{758410A7-4B24-44A8-BEE0-FCE2B057933B}" type="presParOf" srcId="{0A993C3F-8EF0-4982-B4C2-C687E2E25C7F}" destId="{29CDF863-C739-4C01-9E8F-A5B4C43B696E}" srcOrd="0" destOrd="0" presId="urn:microsoft.com/office/officeart/2008/layout/VerticalAccentList"/>
    <dgm:cxn modelId="{E97A08F2-C6F0-49D3-AA96-EDA59CA09D83}" type="presParOf" srcId="{0A993C3F-8EF0-4982-B4C2-C687E2E25C7F}" destId="{BD01A88F-AB24-4E02-BAEE-D43B43A89DF8}" srcOrd="1" destOrd="0" presId="urn:microsoft.com/office/officeart/2008/layout/VerticalAccentList"/>
    <dgm:cxn modelId="{31C8398C-31F2-43FB-91F1-F2C081E300ED}" type="presParOf" srcId="{0A993C3F-8EF0-4982-B4C2-C687E2E25C7F}" destId="{E6417289-3AA0-4B4D-89B3-BE1E9CEC5E61}" srcOrd="2" destOrd="0" presId="urn:microsoft.com/office/officeart/2008/layout/VerticalAccentList"/>
    <dgm:cxn modelId="{2F8EB3AA-42B7-4AD2-8CFA-F7846A9E48CF}" type="presParOf" srcId="{0A993C3F-8EF0-4982-B4C2-C687E2E25C7F}" destId="{9A232B94-E680-4EE3-B7B6-07BB35AC7C02}" srcOrd="3" destOrd="0" presId="urn:microsoft.com/office/officeart/2008/layout/VerticalAccentList"/>
    <dgm:cxn modelId="{DD669FF4-3E68-4FA4-BB17-616553D1E231}" type="presParOf" srcId="{0A993C3F-8EF0-4982-B4C2-C687E2E25C7F}" destId="{6012CDBE-DAED-4CD3-8CA7-6480EC66BED9}" srcOrd="4" destOrd="0" presId="urn:microsoft.com/office/officeart/2008/layout/VerticalAccentList"/>
    <dgm:cxn modelId="{D3F0E3B9-E4B1-4098-9496-F1477341DD0F}" type="presParOf" srcId="{0A993C3F-8EF0-4982-B4C2-C687E2E25C7F}" destId="{FCEA534A-1188-4D23-BA45-0F980FBFA0F8}" srcOrd="5" destOrd="0" presId="urn:microsoft.com/office/officeart/2008/layout/VerticalAccentList"/>
    <dgm:cxn modelId="{F214AFAA-3717-4CA9-84C8-C975846B67B8}" type="presParOf" srcId="{0A993C3F-8EF0-4982-B4C2-C687E2E25C7F}" destId="{AF6CDE25-1379-42B3-8304-D113F5D628F1}" srcOrd="6" destOrd="0" presId="urn:microsoft.com/office/officeart/2008/layout/VerticalAccentList"/>
    <dgm:cxn modelId="{C0E05189-A825-4CED-96A7-DEBB750A6694}" type="presParOf" srcId="{0A993C3F-8EF0-4982-B4C2-C687E2E25C7F}" destId="{FEF7DCAC-6392-4D7D-B800-341BE028AFFF}" srcOrd="7" destOrd="0" presId="urn:microsoft.com/office/officeart/2008/layout/VerticalAccentList"/>
    <dgm:cxn modelId="{4A481A80-ACE0-45D8-A01D-D0B567160BA6}" type="presParOf" srcId="{CECDA396-9260-4DF9-B3A2-0EBB56A1D02A}" destId="{A34C55CA-D17B-4606-BB94-D6EA9DE02FAA}" srcOrd="2" destOrd="0" presId="urn:microsoft.com/office/officeart/2008/layout/VerticalAccentList"/>
    <dgm:cxn modelId="{7B834382-D3A7-4A5C-9DCE-F4D1ED11A90F}" type="presParOf" srcId="{CECDA396-9260-4DF9-B3A2-0EBB56A1D02A}" destId="{D50EAFEF-029A-4B49-BFD8-E6E5638645A8}" srcOrd="3" destOrd="0" presId="urn:microsoft.com/office/officeart/2008/layout/VerticalAccentList"/>
    <dgm:cxn modelId="{326DB9FA-77A3-418F-8404-5FFFDA4925E9}" type="presParOf" srcId="{D50EAFEF-029A-4B49-BFD8-E6E5638645A8}" destId="{BF571DC7-F057-4A77-9979-85EF3B036D14}" srcOrd="0" destOrd="0" presId="urn:microsoft.com/office/officeart/2008/layout/VerticalAccentList"/>
    <dgm:cxn modelId="{A91F38F5-31E5-4AF1-98A9-EFC436B126EE}" type="presParOf" srcId="{CECDA396-9260-4DF9-B3A2-0EBB56A1D02A}" destId="{F8163453-F7BF-4493-AE98-F5D07A558F93}" srcOrd="4" destOrd="0" presId="urn:microsoft.com/office/officeart/2008/layout/VerticalAccentList"/>
    <dgm:cxn modelId="{697D5E39-1BCB-427F-A504-FC671928D1B5}" type="presParOf" srcId="{F8163453-F7BF-4493-AE98-F5D07A558F93}" destId="{4AD6E552-E800-4A38-8579-CE87553ED610}" srcOrd="0" destOrd="0" presId="urn:microsoft.com/office/officeart/2008/layout/VerticalAccentList"/>
    <dgm:cxn modelId="{115AD0FE-1279-4B2E-8A63-DA06D7D1A47B}" type="presParOf" srcId="{F8163453-F7BF-4493-AE98-F5D07A558F93}" destId="{AFF7FD85-BD2B-4136-8D2A-AF35715888E8}" srcOrd="1" destOrd="0" presId="urn:microsoft.com/office/officeart/2008/layout/VerticalAccentList"/>
    <dgm:cxn modelId="{8DD3C11F-169F-4282-BF2F-2B3A0FC90104}" type="presParOf" srcId="{F8163453-F7BF-4493-AE98-F5D07A558F93}" destId="{B29A2BDD-26E3-473F-83A9-269441E6FA0D}" srcOrd="2" destOrd="0" presId="urn:microsoft.com/office/officeart/2008/layout/VerticalAccentList"/>
    <dgm:cxn modelId="{89C149D8-8985-4DEC-B328-86589FEFBC3F}" type="presParOf" srcId="{F8163453-F7BF-4493-AE98-F5D07A558F93}" destId="{94D37189-27C3-4D04-A1B4-2444F6893756}" srcOrd="3" destOrd="0" presId="urn:microsoft.com/office/officeart/2008/layout/VerticalAccentList"/>
    <dgm:cxn modelId="{DCD44D7A-F12C-4EFE-9EC2-BADB44491613}" type="presParOf" srcId="{F8163453-F7BF-4493-AE98-F5D07A558F93}" destId="{C2C38767-01BB-44F9-A5D9-BBEAD1469A06}" srcOrd="4" destOrd="0" presId="urn:microsoft.com/office/officeart/2008/layout/VerticalAccentList"/>
    <dgm:cxn modelId="{36DC90EF-FEEC-46CB-9196-10EDD306F98F}" type="presParOf" srcId="{F8163453-F7BF-4493-AE98-F5D07A558F93}" destId="{3161D39C-11FD-4864-B04D-995F1E7A41FA}" srcOrd="5" destOrd="0" presId="urn:microsoft.com/office/officeart/2008/layout/VerticalAccentList"/>
    <dgm:cxn modelId="{19A72D4E-6CEC-497C-809E-BE7B2186CCA4}" type="presParOf" srcId="{F8163453-F7BF-4493-AE98-F5D07A558F93}" destId="{32A28CBD-C04D-401C-8F17-7B50B63CC3D1}" srcOrd="6" destOrd="0" presId="urn:microsoft.com/office/officeart/2008/layout/VerticalAccentList"/>
    <dgm:cxn modelId="{AC185602-F162-4DA1-B880-1DD38D6627A3}" type="presParOf" srcId="{F8163453-F7BF-4493-AE98-F5D07A558F93}" destId="{C03DF899-9B9E-4F24-B2A8-F2475995D293}" srcOrd="7" destOrd="0" presId="urn:microsoft.com/office/officeart/2008/layout/VerticalAccentList"/>
    <dgm:cxn modelId="{99146FDD-78A5-434F-8606-753363A9166A}" type="presParOf" srcId="{CECDA396-9260-4DF9-B3A2-0EBB56A1D02A}" destId="{71884F40-1F07-4E90-83C3-AE560C62A8B2}" srcOrd="5" destOrd="0" presId="urn:microsoft.com/office/officeart/2008/layout/VerticalAccentList"/>
    <dgm:cxn modelId="{9F448FB1-F55A-47DC-B154-025690E7A4CE}" type="presParOf" srcId="{CECDA396-9260-4DF9-B3A2-0EBB56A1D02A}" destId="{1F582F7D-3796-4631-B54E-42486D17336B}" srcOrd="6" destOrd="0" presId="urn:microsoft.com/office/officeart/2008/layout/VerticalAccentList"/>
    <dgm:cxn modelId="{D645BE55-CA93-409A-9084-F0556B1AFBCE}" type="presParOf" srcId="{1F582F7D-3796-4631-B54E-42486D17336B}" destId="{CB9136EF-8C53-4A26-AA6A-1EB070A41816}" srcOrd="0" destOrd="0" presId="urn:microsoft.com/office/officeart/2008/layout/VerticalAccentList"/>
    <dgm:cxn modelId="{85ECCE9D-55A5-4F3A-8547-428571D41489}" type="presParOf" srcId="{CECDA396-9260-4DF9-B3A2-0EBB56A1D02A}" destId="{D8DF1B40-25AF-4D76-B3D3-AAAD31950CBE}" srcOrd="7" destOrd="0" presId="urn:microsoft.com/office/officeart/2008/layout/VerticalAccentList"/>
    <dgm:cxn modelId="{38257477-D988-44A0-B550-B0D889CDABD5}" type="presParOf" srcId="{D8DF1B40-25AF-4D76-B3D3-AAAD31950CBE}" destId="{22DCA08B-A2C7-44E3-BCBD-4F83E2E37E68}" srcOrd="0" destOrd="0" presId="urn:microsoft.com/office/officeart/2008/layout/VerticalAccentList"/>
    <dgm:cxn modelId="{B2D0D575-33A0-48A2-89C7-3E1ECCB540D0}" type="presParOf" srcId="{D8DF1B40-25AF-4D76-B3D3-AAAD31950CBE}" destId="{20B26809-447B-4078-8594-023C6CD124D9}" srcOrd="1" destOrd="0" presId="urn:microsoft.com/office/officeart/2008/layout/VerticalAccentList"/>
    <dgm:cxn modelId="{CE50F395-B5BD-44C2-A9AF-2AA96BC1FF3B}" type="presParOf" srcId="{D8DF1B40-25AF-4D76-B3D3-AAAD31950CBE}" destId="{A777FED6-0ED0-428F-8693-5C0538963C1D}" srcOrd="2" destOrd="0" presId="urn:microsoft.com/office/officeart/2008/layout/VerticalAccentList"/>
    <dgm:cxn modelId="{092D1E88-C584-4145-975B-429314B575A0}" type="presParOf" srcId="{D8DF1B40-25AF-4D76-B3D3-AAAD31950CBE}" destId="{0A79B445-9B55-41E0-B5B8-30433123868D}" srcOrd="3" destOrd="0" presId="urn:microsoft.com/office/officeart/2008/layout/VerticalAccentList"/>
    <dgm:cxn modelId="{A625BDD2-EABD-4E36-9CCC-B0DC14A430A9}" type="presParOf" srcId="{D8DF1B40-25AF-4D76-B3D3-AAAD31950CBE}" destId="{6AD8A652-8A77-48CD-941B-34AC0AF8C1DC}" srcOrd="4" destOrd="0" presId="urn:microsoft.com/office/officeart/2008/layout/VerticalAccentList"/>
    <dgm:cxn modelId="{E69020F5-FB8C-4731-B56F-BDCBEDCF476A}" type="presParOf" srcId="{D8DF1B40-25AF-4D76-B3D3-AAAD31950CBE}" destId="{08A52440-9855-4211-89A3-EB27904C6A7C}" srcOrd="5" destOrd="0" presId="urn:microsoft.com/office/officeart/2008/layout/VerticalAccentList"/>
    <dgm:cxn modelId="{DEC2AF93-AA96-4F76-ACDC-66DBCA652791}" type="presParOf" srcId="{D8DF1B40-25AF-4D76-B3D3-AAAD31950CBE}" destId="{1A2F158A-3372-478E-83FF-2B5E93133FF0}" srcOrd="6" destOrd="0" presId="urn:microsoft.com/office/officeart/2008/layout/VerticalAccentList"/>
    <dgm:cxn modelId="{5206EF41-B538-4067-83BF-1072E1B5B765}" type="presParOf" srcId="{D8DF1B40-25AF-4D76-B3D3-AAAD31950CBE}" destId="{A23FB234-9535-4E38-9EE1-C9CC8C2FDD2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835459-972A-471B-B0C4-4A70B9EA4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B01E5-2B57-4889-9631-ECFEE4D096A6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BASED</a:t>
          </a:r>
          <a:r>
            <a:rPr lang="en-US" baseline="0" dirty="0" smtClean="0"/>
            <a:t> ON USE</a:t>
          </a:r>
          <a:endParaRPr lang="en-US" dirty="0"/>
        </a:p>
      </dgm:t>
    </dgm:pt>
    <dgm:pt modelId="{ABF0BC6A-1352-4E4F-A58F-EFEFCF194A26}" type="parTrans" cxnId="{63EFAAE0-5D08-4913-B083-FA84B53E4C9E}">
      <dgm:prSet/>
      <dgm:spPr/>
      <dgm:t>
        <a:bodyPr/>
        <a:lstStyle/>
        <a:p>
          <a:endParaRPr lang="en-US"/>
        </a:p>
      </dgm:t>
    </dgm:pt>
    <dgm:pt modelId="{8C915344-A3B1-4BCE-8843-1EE1A2F898C7}" type="sibTrans" cxnId="{63EFAAE0-5D08-4913-B083-FA84B53E4C9E}">
      <dgm:prSet/>
      <dgm:spPr/>
      <dgm:t>
        <a:bodyPr/>
        <a:lstStyle/>
        <a:p>
          <a:endParaRPr lang="en-US"/>
        </a:p>
      </dgm:t>
    </dgm:pt>
    <dgm:pt modelId="{EC22A5DA-A882-4FF7-BD3B-294D562DE66E}">
      <dgm:prSet phldrT="[Text]"/>
      <dgm:spPr/>
      <dgm:t>
        <a:bodyPr/>
        <a:lstStyle/>
        <a:p>
          <a:r>
            <a:rPr lang="en-US" dirty="0" smtClean="0"/>
            <a:t>INTRAORAL</a:t>
          </a:r>
          <a:endParaRPr lang="en-US" dirty="0"/>
        </a:p>
      </dgm:t>
    </dgm:pt>
    <dgm:pt modelId="{D297264C-0AE0-43C9-8F85-7AA62CFBC509}" type="parTrans" cxnId="{FF9FE90C-E58B-473F-B7C9-827DEF5F7FAC}">
      <dgm:prSet/>
      <dgm:spPr/>
      <dgm:t>
        <a:bodyPr/>
        <a:lstStyle/>
        <a:p>
          <a:endParaRPr lang="en-US"/>
        </a:p>
      </dgm:t>
    </dgm:pt>
    <dgm:pt modelId="{C07C3034-A43A-4D69-BA58-973E5CAB2A76}" type="sibTrans" cxnId="{FF9FE90C-E58B-473F-B7C9-827DEF5F7FAC}">
      <dgm:prSet/>
      <dgm:spPr/>
      <dgm:t>
        <a:bodyPr/>
        <a:lstStyle/>
        <a:p>
          <a:endParaRPr lang="en-US"/>
        </a:p>
      </dgm:t>
    </dgm:pt>
    <dgm:pt modelId="{0A6DA06F-373F-470B-9E51-61AEBE14AD67}">
      <dgm:prSet phldrT="[Text]"/>
      <dgm:spPr/>
      <dgm:t>
        <a:bodyPr/>
        <a:lstStyle/>
        <a:p>
          <a:r>
            <a:rPr lang="en-US" dirty="0" smtClean="0"/>
            <a:t>EXTRAORAL</a:t>
          </a:r>
          <a:endParaRPr lang="en-US" dirty="0"/>
        </a:p>
      </dgm:t>
    </dgm:pt>
    <dgm:pt modelId="{02D5DCF0-859F-4A3E-97F3-4DFBC8FA18CB}" type="parTrans" cxnId="{7AC03F4F-30FE-458B-8324-6266DB49C79D}">
      <dgm:prSet/>
      <dgm:spPr/>
      <dgm:t>
        <a:bodyPr/>
        <a:lstStyle/>
        <a:p>
          <a:endParaRPr lang="en-US"/>
        </a:p>
      </dgm:t>
    </dgm:pt>
    <dgm:pt modelId="{5034B2DD-EC26-4984-88CF-3EB55A20BDB1}" type="sibTrans" cxnId="{7AC03F4F-30FE-458B-8324-6266DB49C79D}">
      <dgm:prSet/>
      <dgm:spPr/>
      <dgm:t>
        <a:bodyPr/>
        <a:lstStyle/>
        <a:p>
          <a:endParaRPr lang="en-US"/>
        </a:p>
      </dgm:t>
    </dgm:pt>
    <dgm:pt modelId="{562574E0-EF81-45CC-9604-3E99F96DCCF4}">
      <dgm:prSet phldrT="[Text]"/>
      <dgm:spPr/>
      <dgm:t>
        <a:bodyPr/>
        <a:lstStyle/>
        <a:p>
          <a:r>
            <a:rPr lang="en-US" dirty="0" smtClean="0"/>
            <a:t>1.PERIAPICAL </a:t>
          </a:r>
        </a:p>
        <a:p>
          <a:r>
            <a:rPr lang="en-US" dirty="0" smtClean="0"/>
            <a:t>2. OCCLUSAL </a:t>
          </a:r>
        </a:p>
        <a:p>
          <a:r>
            <a:rPr lang="en-US" dirty="0" smtClean="0"/>
            <a:t>3. BITE WING</a:t>
          </a:r>
          <a:endParaRPr lang="en-US" dirty="0"/>
        </a:p>
      </dgm:t>
    </dgm:pt>
    <dgm:pt modelId="{3B513828-C948-49B1-BFC5-3BDB0AA8EAB5}" type="sibTrans" cxnId="{499D889B-7618-4239-8711-425D321D610A}">
      <dgm:prSet/>
      <dgm:spPr/>
      <dgm:t>
        <a:bodyPr/>
        <a:lstStyle/>
        <a:p>
          <a:endParaRPr lang="en-US"/>
        </a:p>
      </dgm:t>
    </dgm:pt>
    <dgm:pt modelId="{E0A88B5F-2107-4673-9C09-E24EF088C58F}" type="parTrans" cxnId="{499D889B-7618-4239-8711-425D321D610A}">
      <dgm:prSet/>
      <dgm:spPr/>
      <dgm:t>
        <a:bodyPr/>
        <a:lstStyle/>
        <a:p>
          <a:endParaRPr lang="en-US"/>
        </a:p>
      </dgm:t>
    </dgm:pt>
    <dgm:pt modelId="{965C68F7-45C4-4025-A5DB-9FD36EA428A5}" type="pres">
      <dgm:prSet presAssocID="{40835459-972A-471B-B0C4-4A70B9EA4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4617B5-590A-4DAC-9C0A-D230C438B3E7}" type="pres">
      <dgm:prSet presAssocID="{EFBB01E5-2B57-4889-9631-ECFEE4D096A6}" presName="hierRoot1" presStyleCnt="0"/>
      <dgm:spPr/>
    </dgm:pt>
    <dgm:pt modelId="{8972D922-B2AE-4AA6-B055-0CA1569F798A}" type="pres">
      <dgm:prSet presAssocID="{EFBB01E5-2B57-4889-9631-ECFEE4D096A6}" presName="composite" presStyleCnt="0"/>
      <dgm:spPr/>
    </dgm:pt>
    <dgm:pt modelId="{2356ABA1-A8FA-4D35-BD2E-1953CC38020B}" type="pres">
      <dgm:prSet presAssocID="{EFBB01E5-2B57-4889-9631-ECFEE4D096A6}" presName="background" presStyleLbl="node0" presStyleIdx="0" presStyleCnt="1"/>
      <dgm:spPr>
        <a:solidFill>
          <a:srgbClr val="FFFFFF"/>
        </a:solidFill>
      </dgm:spPr>
    </dgm:pt>
    <dgm:pt modelId="{CAEFD275-478F-4B62-9E5C-566D7E7886DC}" type="pres">
      <dgm:prSet presAssocID="{EFBB01E5-2B57-4889-9631-ECFEE4D096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9D88B-7073-439F-9E6D-E4581E6B425E}" type="pres">
      <dgm:prSet presAssocID="{EFBB01E5-2B57-4889-9631-ECFEE4D096A6}" presName="hierChild2" presStyleCnt="0"/>
      <dgm:spPr/>
    </dgm:pt>
    <dgm:pt modelId="{B7903460-3F61-4BB5-8990-E8CDE8601DDF}" type="pres">
      <dgm:prSet presAssocID="{D297264C-0AE0-43C9-8F85-7AA62CFBC50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3CEAD79-C792-43AA-AF9B-9DCCC5C9EA0A}" type="pres">
      <dgm:prSet presAssocID="{EC22A5DA-A882-4FF7-BD3B-294D562DE66E}" presName="hierRoot2" presStyleCnt="0"/>
      <dgm:spPr/>
    </dgm:pt>
    <dgm:pt modelId="{5DD1E666-670C-490A-80B8-963E54C20C3D}" type="pres">
      <dgm:prSet presAssocID="{EC22A5DA-A882-4FF7-BD3B-294D562DE66E}" presName="composite2" presStyleCnt="0"/>
      <dgm:spPr/>
    </dgm:pt>
    <dgm:pt modelId="{58A31A2B-0A62-4E1E-A514-83A0F996841E}" type="pres">
      <dgm:prSet presAssocID="{EC22A5DA-A882-4FF7-BD3B-294D562DE66E}" presName="background2" presStyleLbl="node2" presStyleIdx="0" presStyleCnt="2"/>
      <dgm:spPr/>
    </dgm:pt>
    <dgm:pt modelId="{D28CBC2B-7101-477F-95EE-03E357E55B7A}" type="pres">
      <dgm:prSet presAssocID="{EC22A5DA-A882-4FF7-BD3B-294D562DE66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2B1CF-CFC7-4D72-BACB-E1BC91B677DB}" type="pres">
      <dgm:prSet presAssocID="{EC22A5DA-A882-4FF7-BD3B-294D562DE66E}" presName="hierChild3" presStyleCnt="0"/>
      <dgm:spPr/>
    </dgm:pt>
    <dgm:pt modelId="{A1936E25-1B94-4F4D-9EEA-46BAA9599D75}" type="pres">
      <dgm:prSet presAssocID="{E0A88B5F-2107-4673-9C09-E24EF088C58F}" presName="Name17" presStyleLbl="parChTrans1D3" presStyleIdx="0" presStyleCnt="1"/>
      <dgm:spPr/>
      <dgm:t>
        <a:bodyPr/>
        <a:lstStyle/>
        <a:p>
          <a:endParaRPr lang="en-US"/>
        </a:p>
      </dgm:t>
    </dgm:pt>
    <dgm:pt modelId="{5CC40060-B5F3-4FFE-B0D6-BC1D47530AE2}" type="pres">
      <dgm:prSet presAssocID="{562574E0-EF81-45CC-9604-3E99F96DCCF4}" presName="hierRoot3" presStyleCnt="0"/>
      <dgm:spPr/>
    </dgm:pt>
    <dgm:pt modelId="{919F4C0D-0A44-4C04-B71F-EC2831F1C843}" type="pres">
      <dgm:prSet presAssocID="{562574E0-EF81-45CC-9604-3E99F96DCCF4}" presName="composite3" presStyleCnt="0"/>
      <dgm:spPr/>
    </dgm:pt>
    <dgm:pt modelId="{BFE12B9B-5221-4E60-9BD5-28B5291E69B0}" type="pres">
      <dgm:prSet presAssocID="{562574E0-EF81-45CC-9604-3E99F96DCCF4}" presName="background3" presStyleLbl="node3" presStyleIdx="0" presStyleCnt="1"/>
      <dgm:spPr/>
    </dgm:pt>
    <dgm:pt modelId="{7B04DD16-C887-41E6-81D5-EDEC14AFA70F}" type="pres">
      <dgm:prSet presAssocID="{562574E0-EF81-45CC-9604-3E99F96DCCF4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CAF13-D104-48EC-95D5-8FEE6F48DE50}" type="pres">
      <dgm:prSet presAssocID="{562574E0-EF81-45CC-9604-3E99F96DCCF4}" presName="hierChild4" presStyleCnt="0"/>
      <dgm:spPr/>
    </dgm:pt>
    <dgm:pt modelId="{6551EA4A-4561-4EAF-83AC-8883A4BA0784}" type="pres">
      <dgm:prSet presAssocID="{02D5DCF0-859F-4A3E-97F3-4DFBC8FA18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F9BEFC9-097C-4E1D-BABE-A97FEC76DC94}" type="pres">
      <dgm:prSet presAssocID="{0A6DA06F-373F-470B-9E51-61AEBE14AD67}" presName="hierRoot2" presStyleCnt="0"/>
      <dgm:spPr/>
    </dgm:pt>
    <dgm:pt modelId="{C3F84378-D43F-425E-8C24-42ACF64F3C6F}" type="pres">
      <dgm:prSet presAssocID="{0A6DA06F-373F-470B-9E51-61AEBE14AD67}" presName="composite2" presStyleCnt="0"/>
      <dgm:spPr/>
    </dgm:pt>
    <dgm:pt modelId="{B4A4479A-27F2-45E1-A91F-ABDDFBAC48DA}" type="pres">
      <dgm:prSet presAssocID="{0A6DA06F-373F-470B-9E51-61AEBE14AD67}" presName="background2" presStyleLbl="node2" presStyleIdx="1" presStyleCnt="2"/>
      <dgm:spPr/>
    </dgm:pt>
    <dgm:pt modelId="{C555DBC0-C5AB-4D6C-B182-B0FF93E672F7}" type="pres">
      <dgm:prSet presAssocID="{0A6DA06F-373F-470B-9E51-61AEBE14AD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279C9-6472-4719-B804-0291E2507A3C}" type="pres">
      <dgm:prSet presAssocID="{0A6DA06F-373F-470B-9E51-61AEBE14AD67}" presName="hierChild3" presStyleCnt="0"/>
      <dgm:spPr/>
    </dgm:pt>
  </dgm:ptLst>
  <dgm:cxnLst>
    <dgm:cxn modelId="{307EB648-B59F-4DC6-87EB-E0A748604914}" type="presOf" srcId="{40835459-972A-471B-B0C4-4A70B9EA4A21}" destId="{965C68F7-45C4-4025-A5DB-9FD36EA428A5}" srcOrd="0" destOrd="0" presId="urn:microsoft.com/office/officeart/2005/8/layout/hierarchy1"/>
    <dgm:cxn modelId="{80FECDCE-3CD7-4B02-8D0E-79C7EDF4541A}" type="presOf" srcId="{562574E0-EF81-45CC-9604-3E99F96DCCF4}" destId="{7B04DD16-C887-41E6-81D5-EDEC14AFA70F}" srcOrd="0" destOrd="0" presId="urn:microsoft.com/office/officeart/2005/8/layout/hierarchy1"/>
    <dgm:cxn modelId="{7AC03F4F-30FE-458B-8324-6266DB49C79D}" srcId="{EFBB01E5-2B57-4889-9631-ECFEE4D096A6}" destId="{0A6DA06F-373F-470B-9E51-61AEBE14AD67}" srcOrd="1" destOrd="0" parTransId="{02D5DCF0-859F-4A3E-97F3-4DFBC8FA18CB}" sibTransId="{5034B2DD-EC26-4984-88CF-3EB55A20BDB1}"/>
    <dgm:cxn modelId="{63EFAAE0-5D08-4913-B083-FA84B53E4C9E}" srcId="{40835459-972A-471B-B0C4-4A70B9EA4A21}" destId="{EFBB01E5-2B57-4889-9631-ECFEE4D096A6}" srcOrd="0" destOrd="0" parTransId="{ABF0BC6A-1352-4E4F-A58F-EFEFCF194A26}" sibTransId="{8C915344-A3B1-4BCE-8843-1EE1A2F898C7}"/>
    <dgm:cxn modelId="{499D889B-7618-4239-8711-425D321D610A}" srcId="{EC22A5DA-A882-4FF7-BD3B-294D562DE66E}" destId="{562574E0-EF81-45CC-9604-3E99F96DCCF4}" srcOrd="0" destOrd="0" parTransId="{E0A88B5F-2107-4673-9C09-E24EF088C58F}" sibTransId="{3B513828-C948-49B1-BFC5-3BDB0AA8EAB5}"/>
    <dgm:cxn modelId="{3E475C43-B2E9-4FA7-8F76-05097CAB424F}" type="presOf" srcId="{D297264C-0AE0-43C9-8F85-7AA62CFBC509}" destId="{B7903460-3F61-4BB5-8990-E8CDE8601DDF}" srcOrd="0" destOrd="0" presId="urn:microsoft.com/office/officeart/2005/8/layout/hierarchy1"/>
    <dgm:cxn modelId="{B6F06AFB-FC09-415D-AF99-7F5DF7E78030}" type="presOf" srcId="{EFBB01E5-2B57-4889-9631-ECFEE4D096A6}" destId="{CAEFD275-478F-4B62-9E5C-566D7E7886DC}" srcOrd="0" destOrd="0" presId="urn:microsoft.com/office/officeart/2005/8/layout/hierarchy1"/>
    <dgm:cxn modelId="{6122B349-4E46-4B1A-BC50-E5B67405C248}" type="presOf" srcId="{0A6DA06F-373F-470B-9E51-61AEBE14AD67}" destId="{C555DBC0-C5AB-4D6C-B182-B0FF93E672F7}" srcOrd="0" destOrd="0" presId="urn:microsoft.com/office/officeart/2005/8/layout/hierarchy1"/>
    <dgm:cxn modelId="{AE6C3970-B306-4C8D-AA79-AC5777325DEE}" type="presOf" srcId="{02D5DCF0-859F-4A3E-97F3-4DFBC8FA18CB}" destId="{6551EA4A-4561-4EAF-83AC-8883A4BA0784}" srcOrd="0" destOrd="0" presId="urn:microsoft.com/office/officeart/2005/8/layout/hierarchy1"/>
    <dgm:cxn modelId="{56D7DCFC-FBA6-4549-B891-F4CB8BA86C94}" type="presOf" srcId="{EC22A5DA-A882-4FF7-BD3B-294D562DE66E}" destId="{D28CBC2B-7101-477F-95EE-03E357E55B7A}" srcOrd="0" destOrd="0" presId="urn:microsoft.com/office/officeart/2005/8/layout/hierarchy1"/>
    <dgm:cxn modelId="{FF9FE90C-E58B-473F-B7C9-827DEF5F7FAC}" srcId="{EFBB01E5-2B57-4889-9631-ECFEE4D096A6}" destId="{EC22A5DA-A882-4FF7-BD3B-294D562DE66E}" srcOrd="0" destOrd="0" parTransId="{D297264C-0AE0-43C9-8F85-7AA62CFBC509}" sibTransId="{C07C3034-A43A-4D69-BA58-973E5CAB2A76}"/>
    <dgm:cxn modelId="{AE31AA44-3D15-485B-9379-F17229BA0E97}" type="presOf" srcId="{E0A88B5F-2107-4673-9C09-E24EF088C58F}" destId="{A1936E25-1B94-4F4D-9EEA-46BAA9599D75}" srcOrd="0" destOrd="0" presId="urn:microsoft.com/office/officeart/2005/8/layout/hierarchy1"/>
    <dgm:cxn modelId="{A41F293B-7658-47A0-82D4-9C5FB68D9B15}" type="presParOf" srcId="{965C68F7-45C4-4025-A5DB-9FD36EA428A5}" destId="{BB4617B5-590A-4DAC-9C0A-D230C438B3E7}" srcOrd="0" destOrd="0" presId="urn:microsoft.com/office/officeart/2005/8/layout/hierarchy1"/>
    <dgm:cxn modelId="{58E76085-5FDD-40E8-A6AE-59DEEE77383F}" type="presParOf" srcId="{BB4617B5-590A-4DAC-9C0A-D230C438B3E7}" destId="{8972D922-B2AE-4AA6-B055-0CA1569F798A}" srcOrd="0" destOrd="0" presId="urn:microsoft.com/office/officeart/2005/8/layout/hierarchy1"/>
    <dgm:cxn modelId="{7DA9168E-6E20-4115-B536-F9AA9DAE1531}" type="presParOf" srcId="{8972D922-B2AE-4AA6-B055-0CA1569F798A}" destId="{2356ABA1-A8FA-4D35-BD2E-1953CC38020B}" srcOrd="0" destOrd="0" presId="urn:microsoft.com/office/officeart/2005/8/layout/hierarchy1"/>
    <dgm:cxn modelId="{20FF282F-A149-4059-8781-A80AEDA08ADD}" type="presParOf" srcId="{8972D922-B2AE-4AA6-B055-0CA1569F798A}" destId="{CAEFD275-478F-4B62-9E5C-566D7E7886DC}" srcOrd="1" destOrd="0" presId="urn:microsoft.com/office/officeart/2005/8/layout/hierarchy1"/>
    <dgm:cxn modelId="{E23E927E-C19A-425B-B2F0-2C25437E5D6C}" type="presParOf" srcId="{BB4617B5-590A-4DAC-9C0A-D230C438B3E7}" destId="{D219D88B-7073-439F-9E6D-E4581E6B425E}" srcOrd="1" destOrd="0" presId="urn:microsoft.com/office/officeart/2005/8/layout/hierarchy1"/>
    <dgm:cxn modelId="{BCBC6964-7DAA-4E90-B7B4-AE176743FBFF}" type="presParOf" srcId="{D219D88B-7073-439F-9E6D-E4581E6B425E}" destId="{B7903460-3F61-4BB5-8990-E8CDE8601DDF}" srcOrd="0" destOrd="0" presId="urn:microsoft.com/office/officeart/2005/8/layout/hierarchy1"/>
    <dgm:cxn modelId="{AEE58415-EE39-4EB8-9AE5-5054B1536B66}" type="presParOf" srcId="{D219D88B-7073-439F-9E6D-E4581E6B425E}" destId="{B3CEAD79-C792-43AA-AF9B-9DCCC5C9EA0A}" srcOrd="1" destOrd="0" presId="urn:microsoft.com/office/officeart/2005/8/layout/hierarchy1"/>
    <dgm:cxn modelId="{79E34ACB-9219-472D-8899-392C1DA4E49E}" type="presParOf" srcId="{B3CEAD79-C792-43AA-AF9B-9DCCC5C9EA0A}" destId="{5DD1E666-670C-490A-80B8-963E54C20C3D}" srcOrd="0" destOrd="0" presId="urn:microsoft.com/office/officeart/2005/8/layout/hierarchy1"/>
    <dgm:cxn modelId="{03E51D19-4168-4B1B-A29A-9B6C5A60A652}" type="presParOf" srcId="{5DD1E666-670C-490A-80B8-963E54C20C3D}" destId="{58A31A2B-0A62-4E1E-A514-83A0F996841E}" srcOrd="0" destOrd="0" presId="urn:microsoft.com/office/officeart/2005/8/layout/hierarchy1"/>
    <dgm:cxn modelId="{FE4DD99C-095D-4157-8D31-1C1AB98546EE}" type="presParOf" srcId="{5DD1E666-670C-490A-80B8-963E54C20C3D}" destId="{D28CBC2B-7101-477F-95EE-03E357E55B7A}" srcOrd="1" destOrd="0" presId="urn:microsoft.com/office/officeart/2005/8/layout/hierarchy1"/>
    <dgm:cxn modelId="{5B81701F-278A-4056-B56B-47368526227E}" type="presParOf" srcId="{B3CEAD79-C792-43AA-AF9B-9DCCC5C9EA0A}" destId="{48B2B1CF-CFC7-4D72-BACB-E1BC91B677DB}" srcOrd="1" destOrd="0" presId="urn:microsoft.com/office/officeart/2005/8/layout/hierarchy1"/>
    <dgm:cxn modelId="{3685B150-D0FD-4279-B657-EC246C84A5FB}" type="presParOf" srcId="{48B2B1CF-CFC7-4D72-BACB-E1BC91B677DB}" destId="{A1936E25-1B94-4F4D-9EEA-46BAA9599D75}" srcOrd="0" destOrd="0" presId="urn:microsoft.com/office/officeart/2005/8/layout/hierarchy1"/>
    <dgm:cxn modelId="{D04972AA-CD51-4701-BCEF-55FE59FAFDF2}" type="presParOf" srcId="{48B2B1CF-CFC7-4D72-BACB-E1BC91B677DB}" destId="{5CC40060-B5F3-4FFE-B0D6-BC1D47530AE2}" srcOrd="1" destOrd="0" presId="urn:microsoft.com/office/officeart/2005/8/layout/hierarchy1"/>
    <dgm:cxn modelId="{B680602A-77EC-494B-B220-B755208BD4E6}" type="presParOf" srcId="{5CC40060-B5F3-4FFE-B0D6-BC1D47530AE2}" destId="{919F4C0D-0A44-4C04-B71F-EC2831F1C843}" srcOrd="0" destOrd="0" presId="urn:microsoft.com/office/officeart/2005/8/layout/hierarchy1"/>
    <dgm:cxn modelId="{2616C25B-5028-44CA-A770-F6C0B5D5F1BD}" type="presParOf" srcId="{919F4C0D-0A44-4C04-B71F-EC2831F1C843}" destId="{BFE12B9B-5221-4E60-9BD5-28B5291E69B0}" srcOrd="0" destOrd="0" presId="urn:microsoft.com/office/officeart/2005/8/layout/hierarchy1"/>
    <dgm:cxn modelId="{4F3B0819-25AC-431A-9B63-0E75FCA30F74}" type="presParOf" srcId="{919F4C0D-0A44-4C04-B71F-EC2831F1C843}" destId="{7B04DD16-C887-41E6-81D5-EDEC14AFA70F}" srcOrd="1" destOrd="0" presId="urn:microsoft.com/office/officeart/2005/8/layout/hierarchy1"/>
    <dgm:cxn modelId="{C6CEC5AD-C3E4-480B-BDB7-B55840926EC6}" type="presParOf" srcId="{5CC40060-B5F3-4FFE-B0D6-BC1D47530AE2}" destId="{06FCAF13-D104-48EC-95D5-8FEE6F48DE50}" srcOrd="1" destOrd="0" presId="urn:microsoft.com/office/officeart/2005/8/layout/hierarchy1"/>
    <dgm:cxn modelId="{FCF57681-2164-4B72-B569-6224E36A0A24}" type="presParOf" srcId="{D219D88B-7073-439F-9E6D-E4581E6B425E}" destId="{6551EA4A-4561-4EAF-83AC-8883A4BA0784}" srcOrd="2" destOrd="0" presId="urn:microsoft.com/office/officeart/2005/8/layout/hierarchy1"/>
    <dgm:cxn modelId="{D713F599-5538-4F4C-8CB4-052135111FB5}" type="presParOf" srcId="{D219D88B-7073-439F-9E6D-E4581E6B425E}" destId="{7F9BEFC9-097C-4E1D-BABE-A97FEC76DC94}" srcOrd="3" destOrd="0" presId="urn:microsoft.com/office/officeart/2005/8/layout/hierarchy1"/>
    <dgm:cxn modelId="{3F5C93A4-87EC-48AB-B4DF-8B69D98BF4C9}" type="presParOf" srcId="{7F9BEFC9-097C-4E1D-BABE-A97FEC76DC94}" destId="{C3F84378-D43F-425E-8C24-42ACF64F3C6F}" srcOrd="0" destOrd="0" presId="urn:microsoft.com/office/officeart/2005/8/layout/hierarchy1"/>
    <dgm:cxn modelId="{FD2BAA23-FF14-410E-A135-82ACBC5AFED5}" type="presParOf" srcId="{C3F84378-D43F-425E-8C24-42ACF64F3C6F}" destId="{B4A4479A-27F2-45E1-A91F-ABDDFBAC48DA}" srcOrd="0" destOrd="0" presId="urn:microsoft.com/office/officeart/2005/8/layout/hierarchy1"/>
    <dgm:cxn modelId="{62E96116-837B-4513-B13E-B85DB5D07B32}" type="presParOf" srcId="{C3F84378-D43F-425E-8C24-42ACF64F3C6F}" destId="{C555DBC0-C5AB-4D6C-B182-B0FF93E672F7}" srcOrd="1" destOrd="0" presId="urn:microsoft.com/office/officeart/2005/8/layout/hierarchy1"/>
    <dgm:cxn modelId="{4A30063D-8F17-4743-A780-F5EA6502D127}" type="presParOf" srcId="{7F9BEFC9-097C-4E1D-BABE-A97FEC76DC94}" destId="{815279C9-6472-4719-B804-0291E2507A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35459-972A-471B-B0C4-4A70B9EA4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B01E5-2B57-4889-9631-ECFEE4D096A6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BASED</a:t>
          </a:r>
          <a:r>
            <a:rPr lang="en-US" baseline="0" dirty="0" smtClean="0"/>
            <a:t> ON SPEED</a:t>
          </a:r>
          <a:endParaRPr lang="en-US" dirty="0"/>
        </a:p>
      </dgm:t>
    </dgm:pt>
    <dgm:pt modelId="{ABF0BC6A-1352-4E4F-A58F-EFEFCF194A26}" type="parTrans" cxnId="{63EFAAE0-5D08-4913-B083-FA84B53E4C9E}">
      <dgm:prSet/>
      <dgm:spPr/>
      <dgm:t>
        <a:bodyPr/>
        <a:lstStyle/>
        <a:p>
          <a:endParaRPr lang="en-US"/>
        </a:p>
      </dgm:t>
    </dgm:pt>
    <dgm:pt modelId="{8C915344-A3B1-4BCE-8843-1EE1A2F898C7}" type="sibTrans" cxnId="{63EFAAE0-5D08-4913-B083-FA84B53E4C9E}">
      <dgm:prSet/>
      <dgm:spPr/>
      <dgm:t>
        <a:bodyPr/>
        <a:lstStyle/>
        <a:p>
          <a:endParaRPr lang="en-US"/>
        </a:p>
      </dgm:t>
    </dgm:pt>
    <dgm:pt modelId="{EC22A5DA-A882-4FF7-BD3B-294D562DE66E}">
      <dgm:prSet phldrT="[Text]"/>
      <dgm:spPr/>
      <dgm:t>
        <a:bodyPr/>
        <a:lstStyle/>
        <a:p>
          <a:r>
            <a:rPr lang="en-US" dirty="0" smtClean="0"/>
            <a:t>SLOW</a:t>
          </a:r>
          <a:r>
            <a:rPr lang="en-US" baseline="0" dirty="0" smtClean="0"/>
            <a:t> SPEED FILMS</a:t>
          </a:r>
          <a:endParaRPr lang="en-US" dirty="0"/>
        </a:p>
      </dgm:t>
    </dgm:pt>
    <dgm:pt modelId="{D297264C-0AE0-43C9-8F85-7AA62CFBC509}" type="parTrans" cxnId="{FF9FE90C-E58B-473F-B7C9-827DEF5F7FAC}">
      <dgm:prSet/>
      <dgm:spPr/>
      <dgm:t>
        <a:bodyPr/>
        <a:lstStyle/>
        <a:p>
          <a:endParaRPr lang="en-US"/>
        </a:p>
      </dgm:t>
    </dgm:pt>
    <dgm:pt modelId="{C07C3034-A43A-4D69-BA58-973E5CAB2A76}" type="sibTrans" cxnId="{FF9FE90C-E58B-473F-B7C9-827DEF5F7FAC}">
      <dgm:prSet/>
      <dgm:spPr/>
      <dgm:t>
        <a:bodyPr/>
        <a:lstStyle/>
        <a:p>
          <a:endParaRPr lang="en-US"/>
        </a:p>
      </dgm:t>
    </dgm:pt>
    <dgm:pt modelId="{0A6DA06F-373F-470B-9E51-61AEBE14AD67}">
      <dgm:prSet phldrT="[Text]"/>
      <dgm:spPr/>
      <dgm:t>
        <a:bodyPr/>
        <a:lstStyle/>
        <a:p>
          <a:r>
            <a:rPr lang="en-US" dirty="0" smtClean="0"/>
            <a:t>FAST SPEED FILMS</a:t>
          </a:r>
          <a:endParaRPr lang="en-US" dirty="0"/>
        </a:p>
      </dgm:t>
    </dgm:pt>
    <dgm:pt modelId="{02D5DCF0-859F-4A3E-97F3-4DFBC8FA18CB}" type="parTrans" cxnId="{7AC03F4F-30FE-458B-8324-6266DB49C79D}">
      <dgm:prSet/>
      <dgm:spPr/>
      <dgm:t>
        <a:bodyPr/>
        <a:lstStyle/>
        <a:p>
          <a:endParaRPr lang="en-US"/>
        </a:p>
      </dgm:t>
    </dgm:pt>
    <dgm:pt modelId="{5034B2DD-EC26-4984-88CF-3EB55A20BDB1}" type="sibTrans" cxnId="{7AC03F4F-30FE-458B-8324-6266DB49C79D}">
      <dgm:prSet/>
      <dgm:spPr/>
      <dgm:t>
        <a:bodyPr/>
        <a:lstStyle/>
        <a:p>
          <a:endParaRPr lang="en-US"/>
        </a:p>
      </dgm:t>
    </dgm:pt>
    <dgm:pt modelId="{AB4C534B-7097-4BF1-8EFD-A969EE7F53DD}">
      <dgm:prSet phldrT="[Text]"/>
      <dgm:spPr/>
      <dgm:t>
        <a:bodyPr/>
        <a:lstStyle/>
        <a:p>
          <a:r>
            <a:rPr lang="en-US" dirty="0" smtClean="0"/>
            <a:t>HYPERSPEED G FILMS</a:t>
          </a:r>
          <a:endParaRPr lang="en-US" dirty="0"/>
        </a:p>
      </dgm:t>
    </dgm:pt>
    <dgm:pt modelId="{5BF5ED64-9412-4642-8F7B-E26143237371}" type="sibTrans" cxnId="{366F0297-D8F8-4E9B-AACC-8778BE77394A}">
      <dgm:prSet/>
      <dgm:spPr/>
      <dgm:t>
        <a:bodyPr/>
        <a:lstStyle/>
        <a:p>
          <a:endParaRPr lang="en-US"/>
        </a:p>
      </dgm:t>
    </dgm:pt>
    <dgm:pt modelId="{B3CADB39-7A1F-45E1-81ED-15CC7DA80A36}" type="parTrans" cxnId="{366F0297-D8F8-4E9B-AACC-8778BE77394A}">
      <dgm:prSet/>
      <dgm:spPr/>
      <dgm:t>
        <a:bodyPr/>
        <a:lstStyle/>
        <a:p>
          <a:endParaRPr lang="en-US"/>
        </a:p>
      </dgm:t>
    </dgm:pt>
    <dgm:pt modelId="{965C68F7-45C4-4025-A5DB-9FD36EA428A5}" type="pres">
      <dgm:prSet presAssocID="{40835459-972A-471B-B0C4-4A70B9EA4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4617B5-590A-4DAC-9C0A-D230C438B3E7}" type="pres">
      <dgm:prSet presAssocID="{EFBB01E5-2B57-4889-9631-ECFEE4D096A6}" presName="hierRoot1" presStyleCnt="0"/>
      <dgm:spPr/>
    </dgm:pt>
    <dgm:pt modelId="{8972D922-B2AE-4AA6-B055-0CA1569F798A}" type="pres">
      <dgm:prSet presAssocID="{EFBB01E5-2B57-4889-9631-ECFEE4D096A6}" presName="composite" presStyleCnt="0"/>
      <dgm:spPr/>
    </dgm:pt>
    <dgm:pt modelId="{2356ABA1-A8FA-4D35-BD2E-1953CC38020B}" type="pres">
      <dgm:prSet presAssocID="{EFBB01E5-2B57-4889-9631-ECFEE4D096A6}" presName="background" presStyleLbl="node0" presStyleIdx="0" presStyleCnt="1"/>
      <dgm:spPr>
        <a:solidFill>
          <a:srgbClr val="FFFFFF"/>
        </a:solidFill>
      </dgm:spPr>
    </dgm:pt>
    <dgm:pt modelId="{CAEFD275-478F-4B62-9E5C-566D7E7886DC}" type="pres">
      <dgm:prSet presAssocID="{EFBB01E5-2B57-4889-9631-ECFEE4D096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9D88B-7073-439F-9E6D-E4581E6B425E}" type="pres">
      <dgm:prSet presAssocID="{EFBB01E5-2B57-4889-9631-ECFEE4D096A6}" presName="hierChild2" presStyleCnt="0"/>
      <dgm:spPr/>
    </dgm:pt>
    <dgm:pt modelId="{B7903460-3F61-4BB5-8990-E8CDE8601DDF}" type="pres">
      <dgm:prSet presAssocID="{D297264C-0AE0-43C9-8F85-7AA62CFBC509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3CEAD79-C792-43AA-AF9B-9DCCC5C9EA0A}" type="pres">
      <dgm:prSet presAssocID="{EC22A5DA-A882-4FF7-BD3B-294D562DE66E}" presName="hierRoot2" presStyleCnt="0"/>
      <dgm:spPr/>
    </dgm:pt>
    <dgm:pt modelId="{5DD1E666-670C-490A-80B8-963E54C20C3D}" type="pres">
      <dgm:prSet presAssocID="{EC22A5DA-A882-4FF7-BD3B-294D562DE66E}" presName="composite2" presStyleCnt="0"/>
      <dgm:spPr/>
    </dgm:pt>
    <dgm:pt modelId="{58A31A2B-0A62-4E1E-A514-83A0F996841E}" type="pres">
      <dgm:prSet presAssocID="{EC22A5DA-A882-4FF7-BD3B-294D562DE66E}" presName="background2" presStyleLbl="node2" presStyleIdx="0" presStyleCnt="3"/>
      <dgm:spPr/>
    </dgm:pt>
    <dgm:pt modelId="{D28CBC2B-7101-477F-95EE-03E357E55B7A}" type="pres">
      <dgm:prSet presAssocID="{EC22A5DA-A882-4FF7-BD3B-294D562DE66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2B1CF-CFC7-4D72-BACB-E1BC91B677DB}" type="pres">
      <dgm:prSet presAssocID="{EC22A5DA-A882-4FF7-BD3B-294D562DE66E}" presName="hierChild3" presStyleCnt="0"/>
      <dgm:spPr/>
    </dgm:pt>
    <dgm:pt modelId="{6551EA4A-4561-4EAF-83AC-8883A4BA0784}" type="pres">
      <dgm:prSet presAssocID="{02D5DCF0-859F-4A3E-97F3-4DFBC8FA18C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F9BEFC9-097C-4E1D-BABE-A97FEC76DC94}" type="pres">
      <dgm:prSet presAssocID="{0A6DA06F-373F-470B-9E51-61AEBE14AD67}" presName="hierRoot2" presStyleCnt="0"/>
      <dgm:spPr/>
    </dgm:pt>
    <dgm:pt modelId="{C3F84378-D43F-425E-8C24-42ACF64F3C6F}" type="pres">
      <dgm:prSet presAssocID="{0A6DA06F-373F-470B-9E51-61AEBE14AD67}" presName="composite2" presStyleCnt="0"/>
      <dgm:spPr/>
    </dgm:pt>
    <dgm:pt modelId="{B4A4479A-27F2-45E1-A91F-ABDDFBAC48DA}" type="pres">
      <dgm:prSet presAssocID="{0A6DA06F-373F-470B-9E51-61AEBE14AD67}" presName="background2" presStyleLbl="node2" presStyleIdx="1" presStyleCnt="3"/>
      <dgm:spPr/>
    </dgm:pt>
    <dgm:pt modelId="{C555DBC0-C5AB-4D6C-B182-B0FF93E672F7}" type="pres">
      <dgm:prSet presAssocID="{0A6DA06F-373F-470B-9E51-61AEBE14AD67}" presName="text2" presStyleLbl="fgAcc2" presStyleIdx="1" presStyleCnt="3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279C9-6472-4719-B804-0291E2507A3C}" type="pres">
      <dgm:prSet presAssocID="{0A6DA06F-373F-470B-9E51-61AEBE14AD67}" presName="hierChild3" presStyleCnt="0"/>
      <dgm:spPr/>
    </dgm:pt>
    <dgm:pt modelId="{F23ACF81-1041-4975-BA61-1E859ECFC9B4}" type="pres">
      <dgm:prSet presAssocID="{B3CADB39-7A1F-45E1-81ED-15CC7DA80A3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F74A8F7-E612-4811-A47B-9E435E2C27C3}" type="pres">
      <dgm:prSet presAssocID="{AB4C534B-7097-4BF1-8EFD-A969EE7F53DD}" presName="hierRoot2" presStyleCnt="0"/>
      <dgm:spPr/>
    </dgm:pt>
    <dgm:pt modelId="{F9C8C017-F926-4DD4-9307-E874F731DD53}" type="pres">
      <dgm:prSet presAssocID="{AB4C534B-7097-4BF1-8EFD-A969EE7F53DD}" presName="composite2" presStyleCnt="0"/>
      <dgm:spPr/>
    </dgm:pt>
    <dgm:pt modelId="{ABC8DE10-BB5A-4582-91C9-EB97E5A3F553}" type="pres">
      <dgm:prSet presAssocID="{AB4C534B-7097-4BF1-8EFD-A969EE7F53DD}" presName="background2" presStyleLbl="node2" presStyleIdx="2" presStyleCnt="3"/>
      <dgm:spPr/>
    </dgm:pt>
    <dgm:pt modelId="{0D1F5752-0D2A-45C5-83F9-F5C9A73CC927}" type="pres">
      <dgm:prSet presAssocID="{AB4C534B-7097-4BF1-8EFD-A969EE7F53D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B9F1B9-E907-4B22-81F1-A942E8444208}" type="pres">
      <dgm:prSet presAssocID="{AB4C534B-7097-4BF1-8EFD-A969EE7F53DD}" presName="hierChild3" presStyleCnt="0"/>
      <dgm:spPr/>
    </dgm:pt>
  </dgm:ptLst>
  <dgm:cxnLst>
    <dgm:cxn modelId="{7AC03F4F-30FE-458B-8324-6266DB49C79D}" srcId="{EFBB01E5-2B57-4889-9631-ECFEE4D096A6}" destId="{0A6DA06F-373F-470B-9E51-61AEBE14AD67}" srcOrd="1" destOrd="0" parTransId="{02D5DCF0-859F-4A3E-97F3-4DFBC8FA18CB}" sibTransId="{5034B2DD-EC26-4984-88CF-3EB55A20BDB1}"/>
    <dgm:cxn modelId="{77ADD528-4BDA-406A-8148-10E020E4BC4A}" type="presOf" srcId="{B3CADB39-7A1F-45E1-81ED-15CC7DA80A36}" destId="{F23ACF81-1041-4975-BA61-1E859ECFC9B4}" srcOrd="0" destOrd="0" presId="urn:microsoft.com/office/officeart/2005/8/layout/hierarchy1"/>
    <dgm:cxn modelId="{FF9FE90C-E58B-473F-B7C9-827DEF5F7FAC}" srcId="{EFBB01E5-2B57-4889-9631-ECFEE4D096A6}" destId="{EC22A5DA-A882-4FF7-BD3B-294D562DE66E}" srcOrd="0" destOrd="0" parTransId="{D297264C-0AE0-43C9-8F85-7AA62CFBC509}" sibTransId="{C07C3034-A43A-4D69-BA58-973E5CAB2A76}"/>
    <dgm:cxn modelId="{0C7480FD-63F5-4BC4-AC57-83B23C5E0A83}" type="presOf" srcId="{EFBB01E5-2B57-4889-9631-ECFEE4D096A6}" destId="{CAEFD275-478F-4B62-9E5C-566D7E7886DC}" srcOrd="0" destOrd="0" presId="urn:microsoft.com/office/officeart/2005/8/layout/hierarchy1"/>
    <dgm:cxn modelId="{80476379-1ED9-45B4-927D-B66CBDFEDABB}" type="presOf" srcId="{EC22A5DA-A882-4FF7-BD3B-294D562DE66E}" destId="{D28CBC2B-7101-477F-95EE-03E357E55B7A}" srcOrd="0" destOrd="0" presId="urn:microsoft.com/office/officeart/2005/8/layout/hierarchy1"/>
    <dgm:cxn modelId="{366F0297-D8F8-4E9B-AACC-8778BE77394A}" srcId="{EFBB01E5-2B57-4889-9631-ECFEE4D096A6}" destId="{AB4C534B-7097-4BF1-8EFD-A969EE7F53DD}" srcOrd="2" destOrd="0" parTransId="{B3CADB39-7A1F-45E1-81ED-15CC7DA80A36}" sibTransId="{5BF5ED64-9412-4642-8F7B-E26143237371}"/>
    <dgm:cxn modelId="{7E32BBCE-C6E6-484C-997E-CEC070D6E2B3}" type="presOf" srcId="{D297264C-0AE0-43C9-8F85-7AA62CFBC509}" destId="{B7903460-3F61-4BB5-8990-E8CDE8601DDF}" srcOrd="0" destOrd="0" presId="urn:microsoft.com/office/officeart/2005/8/layout/hierarchy1"/>
    <dgm:cxn modelId="{1060437C-788D-4CA9-9A8E-A46C46AD75F1}" type="presOf" srcId="{40835459-972A-471B-B0C4-4A70B9EA4A21}" destId="{965C68F7-45C4-4025-A5DB-9FD36EA428A5}" srcOrd="0" destOrd="0" presId="urn:microsoft.com/office/officeart/2005/8/layout/hierarchy1"/>
    <dgm:cxn modelId="{D417B967-EE27-41CF-BCC7-4CE9079270BC}" type="presOf" srcId="{AB4C534B-7097-4BF1-8EFD-A969EE7F53DD}" destId="{0D1F5752-0D2A-45C5-83F9-F5C9A73CC927}" srcOrd="0" destOrd="0" presId="urn:microsoft.com/office/officeart/2005/8/layout/hierarchy1"/>
    <dgm:cxn modelId="{63EFAAE0-5D08-4913-B083-FA84B53E4C9E}" srcId="{40835459-972A-471B-B0C4-4A70B9EA4A21}" destId="{EFBB01E5-2B57-4889-9631-ECFEE4D096A6}" srcOrd="0" destOrd="0" parTransId="{ABF0BC6A-1352-4E4F-A58F-EFEFCF194A26}" sibTransId="{8C915344-A3B1-4BCE-8843-1EE1A2F898C7}"/>
    <dgm:cxn modelId="{C198E046-1D0A-41CE-AE99-4A894858A69D}" type="presOf" srcId="{0A6DA06F-373F-470B-9E51-61AEBE14AD67}" destId="{C555DBC0-C5AB-4D6C-B182-B0FF93E672F7}" srcOrd="0" destOrd="0" presId="urn:microsoft.com/office/officeart/2005/8/layout/hierarchy1"/>
    <dgm:cxn modelId="{0CD121DF-CB64-4186-84DC-DEC77DE50F1F}" type="presOf" srcId="{02D5DCF0-859F-4A3E-97F3-4DFBC8FA18CB}" destId="{6551EA4A-4561-4EAF-83AC-8883A4BA0784}" srcOrd="0" destOrd="0" presId="urn:microsoft.com/office/officeart/2005/8/layout/hierarchy1"/>
    <dgm:cxn modelId="{3CFD6A61-31EC-4E22-B201-4518A147EC7A}" type="presParOf" srcId="{965C68F7-45C4-4025-A5DB-9FD36EA428A5}" destId="{BB4617B5-590A-4DAC-9C0A-D230C438B3E7}" srcOrd="0" destOrd="0" presId="urn:microsoft.com/office/officeart/2005/8/layout/hierarchy1"/>
    <dgm:cxn modelId="{6B1B4A22-40CA-48A9-9F84-90FEF069A8D0}" type="presParOf" srcId="{BB4617B5-590A-4DAC-9C0A-D230C438B3E7}" destId="{8972D922-B2AE-4AA6-B055-0CA1569F798A}" srcOrd="0" destOrd="0" presId="urn:microsoft.com/office/officeart/2005/8/layout/hierarchy1"/>
    <dgm:cxn modelId="{20541089-866B-4F28-A977-ED73C4976FA5}" type="presParOf" srcId="{8972D922-B2AE-4AA6-B055-0CA1569F798A}" destId="{2356ABA1-A8FA-4D35-BD2E-1953CC38020B}" srcOrd="0" destOrd="0" presId="urn:microsoft.com/office/officeart/2005/8/layout/hierarchy1"/>
    <dgm:cxn modelId="{2EDE0288-001C-4C93-B3C8-1D5B7FC55589}" type="presParOf" srcId="{8972D922-B2AE-4AA6-B055-0CA1569F798A}" destId="{CAEFD275-478F-4B62-9E5C-566D7E7886DC}" srcOrd="1" destOrd="0" presId="urn:microsoft.com/office/officeart/2005/8/layout/hierarchy1"/>
    <dgm:cxn modelId="{7964195A-1C5A-4D36-8D45-A861C58A4D6C}" type="presParOf" srcId="{BB4617B5-590A-4DAC-9C0A-D230C438B3E7}" destId="{D219D88B-7073-439F-9E6D-E4581E6B425E}" srcOrd="1" destOrd="0" presId="urn:microsoft.com/office/officeart/2005/8/layout/hierarchy1"/>
    <dgm:cxn modelId="{E1F44355-4071-4711-82A3-F5DCADDDB6DD}" type="presParOf" srcId="{D219D88B-7073-439F-9E6D-E4581E6B425E}" destId="{B7903460-3F61-4BB5-8990-E8CDE8601DDF}" srcOrd="0" destOrd="0" presId="urn:microsoft.com/office/officeart/2005/8/layout/hierarchy1"/>
    <dgm:cxn modelId="{CEECBCC1-ECBE-414E-98B1-C2AA0FAD113A}" type="presParOf" srcId="{D219D88B-7073-439F-9E6D-E4581E6B425E}" destId="{B3CEAD79-C792-43AA-AF9B-9DCCC5C9EA0A}" srcOrd="1" destOrd="0" presId="urn:microsoft.com/office/officeart/2005/8/layout/hierarchy1"/>
    <dgm:cxn modelId="{625344B0-4B3A-4FD8-B628-25FDC10F46DC}" type="presParOf" srcId="{B3CEAD79-C792-43AA-AF9B-9DCCC5C9EA0A}" destId="{5DD1E666-670C-490A-80B8-963E54C20C3D}" srcOrd="0" destOrd="0" presId="urn:microsoft.com/office/officeart/2005/8/layout/hierarchy1"/>
    <dgm:cxn modelId="{0F734DF5-1B5A-439E-8D57-44250CD643F7}" type="presParOf" srcId="{5DD1E666-670C-490A-80B8-963E54C20C3D}" destId="{58A31A2B-0A62-4E1E-A514-83A0F996841E}" srcOrd="0" destOrd="0" presId="urn:microsoft.com/office/officeart/2005/8/layout/hierarchy1"/>
    <dgm:cxn modelId="{0D40ED78-D1C7-4843-B70D-E0938EACB0BB}" type="presParOf" srcId="{5DD1E666-670C-490A-80B8-963E54C20C3D}" destId="{D28CBC2B-7101-477F-95EE-03E357E55B7A}" srcOrd="1" destOrd="0" presId="urn:microsoft.com/office/officeart/2005/8/layout/hierarchy1"/>
    <dgm:cxn modelId="{0908FDA9-8A56-4453-A3BC-F3A5F751F290}" type="presParOf" srcId="{B3CEAD79-C792-43AA-AF9B-9DCCC5C9EA0A}" destId="{48B2B1CF-CFC7-4D72-BACB-E1BC91B677DB}" srcOrd="1" destOrd="0" presId="urn:microsoft.com/office/officeart/2005/8/layout/hierarchy1"/>
    <dgm:cxn modelId="{01AC83F7-A09C-4E89-A77C-0FEFD4B8EC67}" type="presParOf" srcId="{D219D88B-7073-439F-9E6D-E4581E6B425E}" destId="{6551EA4A-4561-4EAF-83AC-8883A4BA0784}" srcOrd="2" destOrd="0" presId="urn:microsoft.com/office/officeart/2005/8/layout/hierarchy1"/>
    <dgm:cxn modelId="{B2515399-CA22-4021-8CDA-F47BEA96CD15}" type="presParOf" srcId="{D219D88B-7073-439F-9E6D-E4581E6B425E}" destId="{7F9BEFC9-097C-4E1D-BABE-A97FEC76DC94}" srcOrd="3" destOrd="0" presId="urn:microsoft.com/office/officeart/2005/8/layout/hierarchy1"/>
    <dgm:cxn modelId="{B91B69E6-116B-4AD1-BD8B-8D2C3212395A}" type="presParOf" srcId="{7F9BEFC9-097C-4E1D-BABE-A97FEC76DC94}" destId="{C3F84378-D43F-425E-8C24-42ACF64F3C6F}" srcOrd="0" destOrd="0" presId="urn:microsoft.com/office/officeart/2005/8/layout/hierarchy1"/>
    <dgm:cxn modelId="{B43ACFF1-8739-47C1-B0FA-C75469F68181}" type="presParOf" srcId="{C3F84378-D43F-425E-8C24-42ACF64F3C6F}" destId="{B4A4479A-27F2-45E1-A91F-ABDDFBAC48DA}" srcOrd="0" destOrd="0" presId="urn:microsoft.com/office/officeart/2005/8/layout/hierarchy1"/>
    <dgm:cxn modelId="{F818BE42-476C-42F5-A139-4DDF92A86291}" type="presParOf" srcId="{C3F84378-D43F-425E-8C24-42ACF64F3C6F}" destId="{C555DBC0-C5AB-4D6C-B182-B0FF93E672F7}" srcOrd="1" destOrd="0" presId="urn:microsoft.com/office/officeart/2005/8/layout/hierarchy1"/>
    <dgm:cxn modelId="{9FD640A6-65C0-4809-A54B-2764ACFEF048}" type="presParOf" srcId="{7F9BEFC9-097C-4E1D-BABE-A97FEC76DC94}" destId="{815279C9-6472-4719-B804-0291E2507A3C}" srcOrd="1" destOrd="0" presId="urn:microsoft.com/office/officeart/2005/8/layout/hierarchy1"/>
    <dgm:cxn modelId="{5BFAAA95-1C13-4C11-B8D6-42DC02F22409}" type="presParOf" srcId="{D219D88B-7073-439F-9E6D-E4581E6B425E}" destId="{F23ACF81-1041-4975-BA61-1E859ECFC9B4}" srcOrd="4" destOrd="0" presId="urn:microsoft.com/office/officeart/2005/8/layout/hierarchy1"/>
    <dgm:cxn modelId="{A28F053F-AA3F-4DBA-AF77-686E8CAA42CC}" type="presParOf" srcId="{D219D88B-7073-439F-9E6D-E4581E6B425E}" destId="{CF74A8F7-E612-4811-A47B-9E435E2C27C3}" srcOrd="5" destOrd="0" presId="urn:microsoft.com/office/officeart/2005/8/layout/hierarchy1"/>
    <dgm:cxn modelId="{50FB6454-C9BD-49D5-9336-D91F70878D62}" type="presParOf" srcId="{CF74A8F7-E612-4811-A47B-9E435E2C27C3}" destId="{F9C8C017-F926-4DD4-9307-E874F731DD53}" srcOrd="0" destOrd="0" presId="urn:microsoft.com/office/officeart/2005/8/layout/hierarchy1"/>
    <dgm:cxn modelId="{357746ED-D155-44BC-861E-69FB8B720735}" type="presParOf" srcId="{F9C8C017-F926-4DD4-9307-E874F731DD53}" destId="{ABC8DE10-BB5A-4582-91C9-EB97E5A3F553}" srcOrd="0" destOrd="0" presId="urn:microsoft.com/office/officeart/2005/8/layout/hierarchy1"/>
    <dgm:cxn modelId="{8F138491-FA88-4079-BC2C-30F911385E9F}" type="presParOf" srcId="{F9C8C017-F926-4DD4-9307-E874F731DD53}" destId="{0D1F5752-0D2A-45C5-83F9-F5C9A73CC927}" srcOrd="1" destOrd="0" presId="urn:microsoft.com/office/officeart/2005/8/layout/hierarchy1"/>
    <dgm:cxn modelId="{F11B7897-D454-42E5-9396-586222F07839}" type="presParOf" srcId="{CF74A8F7-E612-4811-A47B-9E435E2C27C3}" destId="{33B9F1B9-E907-4B22-81F1-A942E84442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35459-972A-471B-B0C4-4A70B9EA4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B01E5-2B57-4889-9631-ECFEE4D096A6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pPr algn="ctr"/>
          <a:r>
            <a:rPr lang="en-US" b="1" dirty="0" smtClean="0"/>
            <a:t>BASED</a:t>
          </a:r>
          <a:r>
            <a:rPr lang="en-US" b="1" baseline="0" dirty="0" smtClean="0"/>
            <a:t> ON USE OR NON USE OF SCREENS</a:t>
          </a:r>
          <a:endParaRPr lang="en-US" b="1" dirty="0"/>
        </a:p>
      </dgm:t>
    </dgm:pt>
    <dgm:pt modelId="{ABF0BC6A-1352-4E4F-A58F-EFEFCF194A26}" type="parTrans" cxnId="{63EFAAE0-5D08-4913-B083-FA84B53E4C9E}">
      <dgm:prSet/>
      <dgm:spPr/>
      <dgm:t>
        <a:bodyPr/>
        <a:lstStyle/>
        <a:p>
          <a:pPr algn="ctr"/>
          <a:endParaRPr lang="en-US"/>
        </a:p>
      </dgm:t>
    </dgm:pt>
    <dgm:pt modelId="{8C915344-A3B1-4BCE-8843-1EE1A2F898C7}" type="sibTrans" cxnId="{63EFAAE0-5D08-4913-B083-FA84B53E4C9E}">
      <dgm:prSet/>
      <dgm:spPr/>
      <dgm:t>
        <a:bodyPr/>
        <a:lstStyle/>
        <a:p>
          <a:pPr algn="ctr"/>
          <a:endParaRPr lang="en-US"/>
        </a:p>
      </dgm:t>
    </dgm:pt>
    <dgm:pt modelId="{EC22A5DA-A882-4FF7-BD3B-294D562DE66E}">
      <dgm:prSet phldrT="[Text]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dirty="0" smtClean="0"/>
            <a:t>SCREEN FILMS</a:t>
          </a:r>
          <a:endParaRPr lang="en-US" dirty="0"/>
        </a:p>
      </dgm:t>
    </dgm:pt>
    <dgm:pt modelId="{D297264C-0AE0-43C9-8F85-7AA62CFBC509}" type="parTrans" cxnId="{FF9FE90C-E58B-473F-B7C9-827DEF5F7FAC}">
      <dgm:prSet/>
      <dgm:spPr/>
      <dgm:t>
        <a:bodyPr/>
        <a:lstStyle/>
        <a:p>
          <a:pPr algn="ctr"/>
          <a:endParaRPr lang="en-US"/>
        </a:p>
      </dgm:t>
    </dgm:pt>
    <dgm:pt modelId="{C07C3034-A43A-4D69-BA58-973E5CAB2A76}" type="sibTrans" cxnId="{FF9FE90C-E58B-473F-B7C9-827DEF5F7FAC}">
      <dgm:prSet/>
      <dgm:spPr/>
      <dgm:t>
        <a:bodyPr/>
        <a:lstStyle/>
        <a:p>
          <a:pPr algn="ctr"/>
          <a:endParaRPr lang="en-US"/>
        </a:p>
      </dgm:t>
    </dgm:pt>
    <dgm:pt modelId="{0A6DA06F-373F-470B-9E51-61AEBE14AD67}">
      <dgm:prSet phldrT="[Text]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dirty="0" smtClean="0"/>
            <a:t>NON SCREEN FILMS</a:t>
          </a:r>
          <a:endParaRPr lang="en-US" dirty="0"/>
        </a:p>
      </dgm:t>
    </dgm:pt>
    <dgm:pt modelId="{02D5DCF0-859F-4A3E-97F3-4DFBC8FA18CB}" type="parTrans" cxnId="{7AC03F4F-30FE-458B-8324-6266DB49C79D}">
      <dgm:prSet/>
      <dgm:spPr/>
      <dgm:t>
        <a:bodyPr/>
        <a:lstStyle/>
        <a:p>
          <a:pPr algn="ctr"/>
          <a:endParaRPr lang="en-US"/>
        </a:p>
      </dgm:t>
    </dgm:pt>
    <dgm:pt modelId="{5034B2DD-EC26-4984-88CF-3EB55A20BDB1}" type="sibTrans" cxnId="{7AC03F4F-30FE-458B-8324-6266DB49C79D}">
      <dgm:prSet/>
      <dgm:spPr/>
      <dgm:t>
        <a:bodyPr/>
        <a:lstStyle/>
        <a:p>
          <a:pPr algn="ctr"/>
          <a:endParaRPr lang="en-US"/>
        </a:p>
      </dgm:t>
    </dgm:pt>
    <dgm:pt modelId="{562574E0-EF81-45CC-9604-3E99F96DCCF4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solidFill>
                <a:srgbClr val="FFFFFF"/>
              </a:solidFill>
            </a:rPr>
            <a:t>SENSITIVE</a:t>
          </a:r>
          <a:r>
            <a:rPr lang="en-US" b="1" baseline="0" dirty="0" smtClean="0">
              <a:solidFill>
                <a:srgbClr val="FFFFFF"/>
              </a:solidFill>
            </a:rPr>
            <a:t> TO BLUE LIGHT </a:t>
          </a:r>
        </a:p>
      </dgm:t>
    </dgm:pt>
    <dgm:pt modelId="{3B513828-C948-49B1-BFC5-3BDB0AA8EAB5}" type="sibTrans" cxnId="{499D889B-7618-4239-8711-425D321D610A}">
      <dgm:prSet/>
      <dgm:spPr/>
      <dgm:t>
        <a:bodyPr/>
        <a:lstStyle/>
        <a:p>
          <a:pPr algn="ctr"/>
          <a:endParaRPr lang="en-US"/>
        </a:p>
      </dgm:t>
    </dgm:pt>
    <dgm:pt modelId="{E0A88B5F-2107-4673-9C09-E24EF088C58F}" type="parTrans" cxnId="{499D889B-7618-4239-8711-425D321D610A}">
      <dgm:prSet/>
      <dgm:spPr/>
      <dgm:t>
        <a:bodyPr/>
        <a:lstStyle/>
        <a:p>
          <a:pPr algn="ctr"/>
          <a:endParaRPr lang="en-US"/>
        </a:p>
      </dgm:t>
    </dgm:pt>
    <dgm:pt modelId="{B7EA8496-90F2-46B8-AA2C-E1F13E8A44A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66FF33"/>
        </a:solidFill>
      </dgm:spPr>
      <dgm:t>
        <a:bodyPr/>
        <a:lstStyle/>
        <a:p>
          <a:pPr algn="ctr"/>
          <a:r>
            <a:rPr lang="en-US" b="1" baseline="0" dirty="0" smtClean="0"/>
            <a:t>SENSITIVE TO GREEN LIGHT</a:t>
          </a:r>
        </a:p>
      </dgm:t>
    </dgm:pt>
    <dgm:pt modelId="{7026AFA6-B6A2-4935-8C6F-CC0AC494F805}" type="parTrans" cxnId="{6C69F17C-825D-4CC3-A34B-4C491089388A}">
      <dgm:prSet/>
      <dgm:spPr/>
      <dgm:t>
        <a:bodyPr/>
        <a:lstStyle/>
        <a:p>
          <a:pPr algn="ctr"/>
          <a:endParaRPr lang="en-US"/>
        </a:p>
      </dgm:t>
    </dgm:pt>
    <dgm:pt modelId="{ADB56324-6A43-489C-B55B-44BE085AF269}" type="sibTrans" cxnId="{6C69F17C-825D-4CC3-A34B-4C491089388A}">
      <dgm:prSet/>
      <dgm:spPr/>
      <dgm:t>
        <a:bodyPr/>
        <a:lstStyle/>
        <a:p>
          <a:pPr algn="ctr"/>
          <a:endParaRPr lang="en-US"/>
        </a:p>
      </dgm:t>
    </dgm:pt>
    <dgm:pt modelId="{965C68F7-45C4-4025-A5DB-9FD36EA428A5}" type="pres">
      <dgm:prSet presAssocID="{40835459-972A-471B-B0C4-4A70B9EA4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4617B5-590A-4DAC-9C0A-D230C438B3E7}" type="pres">
      <dgm:prSet presAssocID="{EFBB01E5-2B57-4889-9631-ECFEE4D096A6}" presName="hierRoot1" presStyleCnt="0"/>
      <dgm:spPr/>
    </dgm:pt>
    <dgm:pt modelId="{8972D922-B2AE-4AA6-B055-0CA1569F798A}" type="pres">
      <dgm:prSet presAssocID="{EFBB01E5-2B57-4889-9631-ECFEE4D096A6}" presName="composite" presStyleCnt="0"/>
      <dgm:spPr/>
    </dgm:pt>
    <dgm:pt modelId="{2356ABA1-A8FA-4D35-BD2E-1953CC38020B}" type="pres">
      <dgm:prSet presAssocID="{EFBB01E5-2B57-4889-9631-ECFEE4D096A6}" presName="background" presStyleLbl="node0" presStyleIdx="0" presStyleCnt="1"/>
      <dgm:spPr>
        <a:solidFill>
          <a:srgbClr val="FFFFFF"/>
        </a:solidFill>
      </dgm:spPr>
    </dgm:pt>
    <dgm:pt modelId="{CAEFD275-478F-4B62-9E5C-566D7E7886DC}" type="pres">
      <dgm:prSet presAssocID="{EFBB01E5-2B57-4889-9631-ECFEE4D096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9D88B-7073-439F-9E6D-E4581E6B425E}" type="pres">
      <dgm:prSet presAssocID="{EFBB01E5-2B57-4889-9631-ECFEE4D096A6}" presName="hierChild2" presStyleCnt="0"/>
      <dgm:spPr/>
    </dgm:pt>
    <dgm:pt modelId="{B7903460-3F61-4BB5-8990-E8CDE8601DDF}" type="pres">
      <dgm:prSet presAssocID="{D297264C-0AE0-43C9-8F85-7AA62CFBC50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3CEAD79-C792-43AA-AF9B-9DCCC5C9EA0A}" type="pres">
      <dgm:prSet presAssocID="{EC22A5DA-A882-4FF7-BD3B-294D562DE66E}" presName="hierRoot2" presStyleCnt="0"/>
      <dgm:spPr/>
    </dgm:pt>
    <dgm:pt modelId="{5DD1E666-670C-490A-80B8-963E54C20C3D}" type="pres">
      <dgm:prSet presAssocID="{EC22A5DA-A882-4FF7-BD3B-294D562DE66E}" presName="composite2" presStyleCnt="0"/>
      <dgm:spPr/>
    </dgm:pt>
    <dgm:pt modelId="{58A31A2B-0A62-4E1E-A514-83A0F996841E}" type="pres">
      <dgm:prSet presAssocID="{EC22A5DA-A882-4FF7-BD3B-294D562DE66E}" presName="background2" presStyleLbl="node2" presStyleIdx="0" presStyleCnt="2"/>
      <dgm:spPr>
        <a:solidFill>
          <a:schemeClr val="bg1">
            <a:lumMod val="20000"/>
            <a:lumOff val="80000"/>
          </a:schemeClr>
        </a:solidFill>
      </dgm:spPr>
    </dgm:pt>
    <dgm:pt modelId="{D28CBC2B-7101-477F-95EE-03E357E55B7A}" type="pres">
      <dgm:prSet presAssocID="{EC22A5DA-A882-4FF7-BD3B-294D562DE66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2B1CF-CFC7-4D72-BACB-E1BC91B677DB}" type="pres">
      <dgm:prSet presAssocID="{EC22A5DA-A882-4FF7-BD3B-294D562DE66E}" presName="hierChild3" presStyleCnt="0"/>
      <dgm:spPr/>
    </dgm:pt>
    <dgm:pt modelId="{A1936E25-1B94-4F4D-9EEA-46BAA9599D75}" type="pres">
      <dgm:prSet presAssocID="{E0A88B5F-2107-4673-9C09-E24EF088C58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CC40060-B5F3-4FFE-B0D6-BC1D47530AE2}" type="pres">
      <dgm:prSet presAssocID="{562574E0-EF81-45CC-9604-3E99F96DCCF4}" presName="hierRoot3" presStyleCnt="0"/>
      <dgm:spPr/>
    </dgm:pt>
    <dgm:pt modelId="{919F4C0D-0A44-4C04-B71F-EC2831F1C843}" type="pres">
      <dgm:prSet presAssocID="{562574E0-EF81-45CC-9604-3E99F96DCCF4}" presName="composite3" presStyleCnt="0"/>
      <dgm:spPr/>
    </dgm:pt>
    <dgm:pt modelId="{BFE12B9B-5221-4E60-9BD5-28B5291E69B0}" type="pres">
      <dgm:prSet presAssocID="{562574E0-EF81-45CC-9604-3E99F96DCCF4}" presName="background3" presStyleLbl="node3" presStyleIdx="0" presStyleCnt="2"/>
      <dgm:spPr/>
    </dgm:pt>
    <dgm:pt modelId="{7B04DD16-C887-41E6-81D5-EDEC14AFA70F}" type="pres">
      <dgm:prSet presAssocID="{562574E0-EF81-45CC-9604-3E99F96DCCF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CAF13-D104-48EC-95D5-8FEE6F48DE50}" type="pres">
      <dgm:prSet presAssocID="{562574E0-EF81-45CC-9604-3E99F96DCCF4}" presName="hierChild4" presStyleCnt="0"/>
      <dgm:spPr/>
    </dgm:pt>
    <dgm:pt modelId="{FF2AD2C4-B6E0-4DBD-978D-15162AB01A05}" type="pres">
      <dgm:prSet presAssocID="{7026AFA6-B6A2-4935-8C6F-CC0AC494F80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EB3B516-F55E-417D-8CE9-02A66DCC5C86}" type="pres">
      <dgm:prSet presAssocID="{B7EA8496-90F2-46B8-AA2C-E1F13E8A44A4}" presName="hierRoot3" presStyleCnt="0"/>
      <dgm:spPr/>
    </dgm:pt>
    <dgm:pt modelId="{466B753E-38A5-48A8-AD04-945BA4B0A15D}" type="pres">
      <dgm:prSet presAssocID="{B7EA8496-90F2-46B8-AA2C-E1F13E8A44A4}" presName="composite3" presStyleCnt="0"/>
      <dgm:spPr/>
    </dgm:pt>
    <dgm:pt modelId="{140E3AE6-64BC-4391-924E-88FAC21435C7}" type="pres">
      <dgm:prSet presAssocID="{B7EA8496-90F2-46B8-AA2C-E1F13E8A44A4}" presName="background3" presStyleLbl="node3" presStyleIdx="1" presStyleCnt="2"/>
      <dgm:spPr/>
    </dgm:pt>
    <dgm:pt modelId="{5406DAA4-DC7E-4BE3-B620-A406DF399329}" type="pres">
      <dgm:prSet presAssocID="{B7EA8496-90F2-46B8-AA2C-E1F13E8A44A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70BC6-7C15-43C3-A801-7E24B35C09E3}" type="pres">
      <dgm:prSet presAssocID="{B7EA8496-90F2-46B8-AA2C-E1F13E8A44A4}" presName="hierChild4" presStyleCnt="0"/>
      <dgm:spPr/>
    </dgm:pt>
    <dgm:pt modelId="{6551EA4A-4561-4EAF-83AC-8883A4BA0784}" type="pres">
      <dgm:prSet presAssocID="{02D5DCF0-859F-4A3E-97F3-4DFBC8FA18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F9BEFC9-097C-4E1D-BABE-A97FEC76DC94}" type="pres">
      <dgm:prSet presAssocID="{0A6DA06F-373F-470B-9E51-61AEBE14AD67}" presName="hierRoot2" presStyleCnt="0"/>
      <dgm:spPr/>
    </dgm:pt>
    <dgm:pt modelId="{C3F84378-D43F-425E-8C24-42ACF64F3C6F}" type="pres">
      <dgm:prSet presAssocID="{0A6DA06F-373F-470B-9E51-61AEBE14AD67}" presName="composite2" presStyleCnt="0"/>
      <dgm:spPr/>
    </dgm:pt>
    <dgm:pt modelId="{B4A4479A-27F2-45E1-A91F-ABDDFBAC48DA}" type="pres">
      <dgm:prSet presAssocID="{0A6DA06F-373F-470B-9E51-61AEBE14AD67}" presName="background2" presStyleLbl="node2" presStyleIdx="1" presStyleCnt="2"/>
      <dgm:spPr>
        <a:solidFill>
          <a:schemeClr val="bg1">
            <a:lumMod val="20000"/>
            <a:lumOff val="80000"/>
          </a:schemeClr>
        </a:solidFill>
      </dgm:spPr>
    </dgm:pt>
    <dgm:pt modelId="{C555DBC0-C5AB-4D6C-B182-B0FF93E672F7}" type="pres">
      <dgm:prSet presAssocID="{0A6DA06F-373F-470B-9E51-61AEBE14AD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279C9-6472-4719-B804-0291E2507A3C}" type="pres">
      <dgm:prSet presAssocID="{0A6DA06F-373F-470B-9E51-61AEBE14AD67}" presName="hierChild3" presStyleCnt="0"/>
      <dgm:spPr/>
    </dgm:pt>
  </dgm:ptLst>
  <dgm:cxnLst>
    <dgm:cxn modelId="{7AC03F4F-30FE-458B-8324-6266DB49C79D}" srcId="{EFBB01E5-2B57-4889-9631-ECFEE4D096A6}" destId="{0A6DA06F-373F-470B-9E51-61AEBE14AD67}" srcOrd="1" destOrd="0" parTransId="{02D5DCF0-859F-4A3E-97F3-4DFBC8FA18CB}" sibTransId="{5034B2DD-EC26-4984-88CF-3EB55A20BDB1}"/>
    <dgm:cxn modelId="{63EFAAE0-5D08-4913-B083-FA84B53E4C9E}" srcId="{40835459-972A-471B-B0C4-4A70B9EA4A21}" destId="{EFBB01E5-2B57-4889-9631-ECFEE4D096A6}" srcOrd="0" destOrd="0" parTransId="{ABF0BC6A-1352-4E4F-A58F-EFEFCF194A26}" sibTransId="{8C915344-A3B1-4BCE-8843-1EE1A2F898C7}"/>
    <dgm:cxn modelId="{B983CE57-5909-4D68-860A-D6D6306969ED}" type="presOf" srcId="{7026AFA6-B6A2-4935-8C6F-CC0AC494F805}" destId="{FF2AD2C4-B6E0-4DBD-978D-15162AB01A05}" srcOrd="0" destOrd="0" presId="urn:microsoft.com/office/officeart/2005/8/layout/hierarchy1"/>
    <dgm:cxn modelId="{D0229DDA-5DE0-4562-9E89-C6C90E151ED6}" type="presOf" srcId="{02D5DCF0-859F-4A3E-97F3-4DFBC8FA18CB}" destId="{6551EA4A-4561-4EAF-83AC-8883A4BA0784}" srcOrd="0" destOrd="0" presId="urn:microsoft.com/office/officeart/2005/8/layout/hierarchy1"/>
    <dgm:cxn modelId="{57148CDB-7DB6-47A0-8447-0652C8DA1775}" type="presOf" srcId="{EC22A5DA-A882-4FF7-BD3B-294D562DE66E}" destId="{D28CBC2B-7101-477F-95EE-03E357E55B7A}" srcOrd="0" destOrd="0" presId="urn:microsoft.com/office/officeart/2005/8/layout/hierarchy1"/>
    <dgm:cxn modelId="{570864BC-2EF9-40C3-8BE1-8356C09B8793}" type="presOf" srcId="{B7EA8496-90F2-46B8-AA2C-E1F13E8A44A4}" destId="{5406DAA4-DC7E-4BE3-B620-A406DF399329}" srcOrd="0" destOrd="0" presId="urn:microsoft.com/office/officeart/2005/8/layout/hierarchy1"/>
    <dgm:cxn modelId="{499D889B-7618-4239-8711-425D321D610A}" srcId="{EC22A5DA-A882-4FF7-BD3B-294D562DE66E}" destId="{562574E0-EF81-45CC-9604-3E99F96DCCF4}" srcOrd="0" destOrd="0" parTransId="{E0A88B5F-2107-4673-9C09-E24EF088C58F}" sibTransId="{3B513828-C948-49B1-BFC5-3BDB0AA8EAB5}"/>
    <dgm:cxn modelId="{6C69F17C-825D-4CC3-A34B-4C491089388A}" srcId="{EC22A5DA-A882-4FF7-BD3B-294D562DE66E}" destId="{B7EA8496-90F2-46B8-AA2C-E1F13E8A44A4}" srcOrd="1" destOrd="0" parTransId="{7026AFA6-B6A2-4935-8C6F-CC0AC494F805}" sibTransId="{ADB56324-6A43-489C-B55B-44BE085AF269}"/>
    <dgm:cxn modelId="{B0B62F14-4E05-48A6-8C3F-09EBB00E4121}" type="presOf" srcId="{E0A88B5F-2107-4673-9C09-E24EF088C58F}" destId="{A1936E25-1B94-4F4D-9EEA-46BAA9599D75}" srcOrd="0" destOrd="0" presId="urn:microsoft.com/office/officeart/2005/8/layout/hierarchy1"/>
    <dgm:cxn modelId="{66A78A69-D035-48BE-BF00-F06A68668665}" type="presOf" srcId="{562574E0-EF81-45CC-9604-3E99F96DCCF4}" destId="{7B04DD16-C887-41E6-81D5-EDEC14AFA70F}" srcOrd="0" destOrd="0" presId="urn:microsoft.com/office/officeart/2005/8/layout/hierarchy1"/>
    <dgm:cxn modelId="{A6FC3D50-E69C-4315-BAC3-AD4EE14E87A3}" type="presOf" srcId="{40835459-972A-471B-B0C4-4A70B9EA4A21}" destId="{965C68F7-45C4-4025-A5DB-9FD36EA428A5}" srcOrd="0" destOrd="0" presId="urn:microsoft.com/office/officeart/2005/8/layout/hierarchy1"/>
    <dgm:cxn modelId="{2CE060ED-1B4A-45F1-9AD2-CAB537F4918C}" type="presOf" srcId="{D297264C-0AE0-43C9-8F85-7AA62CFBC509}" destId="{B7903460-3F61-4BB5-8990-E8CDE8601DDF}" srcOrd="0" destOrd="0" presId="urn:microsoft.com/office/officeart/2005/8/layout/hierarchy1"/>
    <dgm:cxn modelId="{FF9FE90C-E58B-473F-B7C9-827DEF5F7FAC}" srcId="{EFBB01E5-2B57-4889-9631-ECFEE4D096A6}" destId="{EC22A5DA-A882-4FF7-BD3B-294D562DE66E}" srcOrd="0" destOrd="0" parTransId="{D297264C-0AE0-43C9-8F85-7AA62CFBC509}" sibTransId="{C07C3034-A43A-4D69-BA58-973E5CAB2A76}"/>
    <dgm:cxn modelId="{975AA3DE-6BCC-4BED-B0DB-ADC09BA1DEB1}" type="presOf" srcId="{0A6DA06F-373F-470B-9E51-61AEBE14AD67}" destId="{C555DBC0-C5AB-4D6C-B182-B0FF93E672F7}" srcOrd="0" destOrd="0" presId="urn:microsoft.com/office/officeart/2005/8/layout/hierarchy1"/>
    <dgm:cxn modelId="{A5483237-3179-44A8-AC57-329C4B055048}" type="presOf" srcId="{EFBB01E5-2B57-4889-9631-ECFEE4D096A6}" destId="{CAEFD275-478F-4B62-9E5C-566D7E7886DC}" srcOrd="0" destOrd="0" presId="urn:microsoft.com/office/officeart/2005/8/layout/hierarchy1"/>
    <dgm:cxn modelId="{68AE3A55-7D0D-4064-998D-439452500230}" type="presParOf" srcId="{965C68F7-45C4-4025-A5DB-9FD36EA428A5}" destId="{BB4617B5-590A-4DAC-9C0A-D230C438B3E7}" srcOrd="0" destOrd="0" presId="urn:microsoft.com/office/officeart/2005/8/layout/hierarchy1"/>
    <dgm:cxn modelId="{472E8164-40DD-4120-9D4D-6CA7FE49C8F1}" type="presParOf" srcId="{BB4617B5-590A-4DAC-9C0A-D230C438B3E7}" destId="{8972D922-B2AE-4AA6-B055-0CA1569F798A}" srcOrd="0" destOrd="0" presId="urn:microsoft.com/office/officeart/2005/8/layout/hierarchy1"/>
    <dgm:cxn modelId="{D665AE01-7D5E-440F-B060-1D6901BB992A}" type="presParOf" srcId="{8972D922-B2AE-4AA6-B055-0CA1569F798A}" destId="{2356ABA1-A8FA-4D35-BD2E-1953CC38020B}" srcOrd="0" destOrd="0" presId="urn:microsoft.com/office/officeart/2005/8/layout/hierarchy1"/>
    <dgm:cxn modelId="{AC673E8B-DBFD-43B1-AB0A-2583535FD309}" type="presParOf" srcId="{8972D922-B2AE-4AA6-B055-0CA1569F798A}" destId="{CAEFD275-478F-4B62-9E5C-566D7E7886DC}" srcOrd="1" destOrd="0" presId="urn:microsoft.com/office/officeart/2005/8/layout/hierarchy1"/>
    <dgm:cxn modelId="{9E9E0B58-E466-4EE8-941E-1B4D6FF3EEB6}" type="presParOf" srcId="{BB4617B5-590A-4DAC-9C0A-D230C438B3E7}" destId="{D219D88B-7073-439F-9E6D-E4581E6B425E}" srcOrd="1" destOrd="0" presId="urn:microsoft.com/office/officeart/2005/8/layout/hierarchy1"/>
    <dgm:cxn modelId="{B2D854AA-4DDB-4F6E-8F1A-02DBBEA0F542}" type="presParOf" srcId="{D219D88B-7073-439F-9E6D-E4581E6B425E}" destId="{B7903460-3F61-4BB5-8990-E8CDE8601DDF}" srcOrd="0" destOrd="0" presId="urn:microsoft.com/office/officeart/2005/8/layout/hierarchy1"/>
    <dgm:cxn modelId="{993D7117-DABF-4D07-B4B8-3C742763C22C}" type="presParOf" srcId="{D219D88B-7073-439F-9E6D-E4581E6B425E}" destId="{B3CEAD79-C792-43AA-AF9B-9DCCC5C9EA0A}" srcOrd="1" destOrd="0" presId="urn:microsoft.com/office/officeart/2005/8/layout/hierarchy1"/>
    <dgm:cxn modelId="{9ABF46C4-A2BC-455C-92BE-C4CC7D4A0A3F}" type="presParOf" srcId="{B3CEAD79-C792-43AA-AF9B-9DCCC5C9EA0A}" destId="{5DD1E666-670C-490A-80B8-963E54C20C3D}" srcOrd="0" destOrd="0" presId="urn:microsoft.com/office/officeart/2005/8/layout/hierarchy1"/>
    <dgm:cxn modelId="{74AC1A9F-50DC-449F-8448-A2FB76ECD7C1}" type="presParOf" srcId="{5DD1E666-670C-490A-80B8-963E54C20C3D}" destId="{58A31A2B-0A62-4E1E-A514-83A0F996841E}" srcOrd="0" destOrd="0" presId="urn:microsoft.com/office/officeart/2005/8/layout/hierarchy1"/>
    <dgm:cxn modelId="{72791279-F10E-4F24-A52F-3AA423FFC62A}" type="presParOf" srcId="{5DD1E666-670C-490A-80B8-963E54C20C3D}" destId="{D28CBC2B-7101-477F-95EE-03E357E55B7A}" srcOrd="1" destOrd="0" presId="urn:microsoft.com/office/officeart/2005/8/layout/hierarchy1"/>
    <dgm:cxn modelId="{2C03FB83-3609-4908-9BE5-3D8EFD809015}" type="presParOf" srcId="{B3CEAD79-C792-43AA-AF9B-9DCCC5C9EA0A}" destId="{48B2B1CF-CFC7-4D72-BACB-E1BC91B677DB}" srcOrd="1" destOrd="0" presId="urn:microsoft.com/office/officeart/2005/8/layout/hierarchy1"/>
    <dgm:cxn modelId="{BA058841-7900-4329-8D02-F4D2D7DC5201}" type="presParOf" srcId="{48B2B1CF-CFC7-4D72-BACB-E1BC91B677DB}" destId="{A1936E25-1B94-4F4D-9EEA-46BAA9599D75}" srcOrd="0" destOrd="0" presId="urn:microsoft.com/office/officeart/2005/8/layout/hierarchy1"/>
    <dgm:cxn modelId="{BB2C90B3-3A5C-4BF2-A44B-0E645382A577}" type="presParOf" srcId="{48B2B1CF-CFC7-4D72-BACB-E1BC91B677DB}" destId="{5CC40060-B5F3-4FFE-B0D6-BC1D47530AE2}" srcOrd="1" destOrd="0" presId="urn:microsoft.com/office/officeart/2005/8/layout/hierarchy1"/>
    <dgm:cxn modelId="{C7344159-BD12-4C43-81BA-AD20A290FCE4}" type="presParOf" srcId="{5CC40060-B5F3-4FFE-B0D6-BC1D47530AE2}" destId="{919F4C0D-0A44-4C04-B71F-EC2831F1C843}" srcOrd="0" destOrd="0" presId="urn:microsoft.com/office/officeart/2005/8/layout/hierarchy1"/>
    <dgm:cxn modelId="{EA9BA507-EB2C-4EA1-BE26-5F35629F5455}" type="presParOf" srcId="{919F4C0D-0A44-4C04-B71F-EC2831F1C843}" destId="{BFE12B9B-5221-4E60-9BD5-28B5291E69B0}" srcOrd="0" destOrd="0" presId="urn:microsoft.com/office/officeart/2005/8/layout/hierarchy1"/>
    <dgm:cxn modelId="{EAC6286B-7B7F-4229-9D30-6A025B884DFF}" type="presParOf" srcId="{919F4C0D-0A44-4C04-B71F-EC2831F1C843}" destId="{7B04DD16-C887-41E6-81D5-EDEC14AFA70F}" srcOrd="1" destOrd="0" presId="urn:microsoft.com/office/officeart/2005/8/layout/hierarchy1"/>
    <dgm:cxn modelId="{8DF50774-D5FE-434E-A8AC-B9C356070F46}" type="presParOf" srcId="{5CC40060-B5F3-4FFE-B0D6-BC1D47530AE2}" destId="{06FCAF13-D104-48EC-95D5-8FEE6F48DE50}" srcOrd="1" destOrd="0" presId="urn:microsoft.com/office/officeart/2005/8/layout/hierarchy1"/>
    <dgm:cxn modelId="{2BC279FD-51D8-4CF2-A11A-DB74ADCCB428}" type="presParOf" srcId="{48B2B1CF-CFC7-4D72-BACB-E1BC91B677DB}" destId="{FF2AD2C4-B6E0-4DBD-978D-15162AB01A05}" srcOrd="2" destOrd="0" presId="urn:microsoft.com/office/officeart/2005/8/layout/hierarchy1"/>
    <dgm:cxn modelId="{0717DE6E-4F97-4D67-8670-02B90EC8406E}" type="presParOf" srcId="{48B2B1CF-CFC7-4D72-BACB-E1BC91B677DB}" destId="{1EB3B516-F55E-417D-8CE9-02A66DCC5C86}" srcOrd="3" destOrd="0" presId="urn:microsoft.com/office/officeart/2005/8/layout/hierarchy1"/>
    <dgm:cxn modelId="{5723AFD4-FB4B-48EF-ACF7-9798BF2F73DB}" type="presParOf" srcId="{1EB3B516-F55E-417D-8CE9-02A66DCC5C86}" destId="{466B753E-38A5-48A8-AD04-945BA4B0A15D}" srcOrd="0" destOrd="0" presId="urn:microsoft.com/office/officeart/2005/8/layout/hierarchy1"/>
    <dgm:cxn modelId="{6D08AEE6-2727-4A18-ADF8-FC0914332785}" type="presParOf" srcId="{466B753E-38A5-48A8-AD04-945BA4B0A15D}" destId="{140E3AE6-64BC-4391-924E-88FAC21435C7}" srcOrd="0" destOrd="0" presId="urn:microsoft.com/office/officeart/2005/8/layout/hierarchy1"/>
    <dgm:cxn modelId="{AB3378FB-96D0-496A-80E3-BB403FDACEB9}" type="presParOf" srcId="{466B753E-38A5-48A8-AD04-945BA4B0A15D}" destId="{5406DAA4-DC7E-4BE3-B620-A406DF399329}" srcOrd="1" destOrd="0" presId="urn:microsoft.com/office/officeart/2005/8/layout/hierarchy1"/>
    <dgm:cxn modelId="{EFC206E3-5EA0-4EBA-8407-9B30031154FE}" type="presParOf" srcId="{1EB3B516-F55E-417D-8CE9-02A66DCC5C86}" destId="{57570BC6-7C15-43C3-A801-7E24B35C09E3}" srcOrd="1" destOrd="0" presId="urn:microsoft.com/office/officeart/2005/8/layout/hierarchy1"/>
    <dgm:cxn modelId="{09AFD536-EB27-4284-8871-EC33858156E0}" type="presParOf" srcId="{D219D88B-7073-439F-9E6D-E4581E6B425E}" destId="{6551EA4A-4561-4EAF-83AC-8883A4BA0784}" srcOrd="2" destOrd="0" presId="urn:microsoft.com/office/officeart/2005/8/layout/hierarchy1"/>
    <dgm:cxn modelId="{00CE9F29-7FDF-429F-B41E-FE176605B018}" type="presParOf" srcId="{D219D88B-7073-439F-9E6D-E4581E6B425E}" destId="{7F9BEFC9-097C-4E1D-BABE-A97FEC76DC94}" srcOrd="3" destOrd="0" presId="urn:microsoft.com/office/officeart/2005/8/layout/hierarchy1"/>
    <dgm:cxn modelId="{E526F7CE-0933-4342-96A1-3C1B4FD75F4A}" type="presParOf" srcId="{7F9BEFC9-097C-4E1D-BABE-A97FEC76DC94}" destId="{C3F84378-D43F-425E-8C24-42ACF64F3C6F}" srcOrd="0" destOrd="0" presId="urn:microsoft.com/office/officeart/2005/8/layout/hierarchy1"/>
    <dgm:cxn modelId="{1241BBEE-1807-4727-A010-0CBA044AB11B}" type="presParOf" srcId="{C3F84378-D43F-425E-8C24-42ACF64F3C6F}" destId="{B4A4479A-27F2-45E1-A91F-ABDDFBAC48DA}" srcOrd="0" destOrd="0" presId="urn:microsoft.com/office/officeart/2005/8/layout/hierarchy1"/>
    <dgm:cxn modelId="{56F12E07-0DF7-4360-86AC-6D0BAE05AB8E}" type="presParOf" srcId="{C3F84378-D43F-425E-8C24-42ACF64F3C6F}" destId="{C555DBC0-C5AB-4D6C-B182-B0FF93E672F7}" srcOrd="1" destOrd="0" presId="urn:microsoft.com/office/officeart/2005/8/layout/hierarchy1"/>
    <dgm:cxn modelId="{E21F9F86-EC98-49A1-B2BF-9319E11B72EA}" type="presParOf" srcId="{7F9BEFC9-097C-4E1D-BABE-A97FEC76DC94}" destId="{815279C9-6472-4719-B804-0291E2507A3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116799-5FA1-4E58-9F15-3B45742A21EE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22FB8A-12C6-4FAF-ACA5-B07831C3D38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CLASSIFICATION</a:t>
          </a:r>
          <a:endParaRPr lang="en-US" b="1" dirty="0">
            <a:solidFill>
              <a:schemeClr val="tx1"/>
            </a:solidFill>
          </a:endParaRPr>
        </a:p>
      </dgm:t>
    </dgm:pt>
    <dgm:pt modelId="{97DBBE2B-1224-4E46-B481-6D92B86B4460}" type="parTrans" cxnId="{195DFAC3-AEA4-4504-BFB2-0699231FB9A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1DA374B-697C-4340-9009-C6491CB36C39}" type="sibTrans" cxnId="{195DFAC3-AEA4-4504-BFB2-0699231FB9A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39B68D6-643D-4656-95B3-6577F18ECD5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SIZES OF INTRAORAL FILMS</a:t>
          </a:r>
          <a:endParaRPr lang="en-US" b="1" dirty="0">
            <a:solidFill>
              <a:schemeClr val="tx1"/>
            </a:solidFill>
          </a:endParaRPr>
        </a:p>
      </dgm:t>
    </dgm:pt>
    <dgm:pt modelId="{01340DF3-6F75-4F3E-8FAF-01C79BA5AB26}" type="parTrans" cxnId="{BBA2C72E-9E2C-4465-BA14-8D55F69C623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6076E4C-B5E8-4FC1-AE37-02CA4458DF09}" type="sibTrans" cxnId="{BBA2C72E-9E2C-4465-BA14-8D55F69C623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F335BCC-1FB0-4535-9363-D0678C0613F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DESCRIPTION OF FILMS</a:t>
          </a:r>
          <a:endParaRPr lang="en-US" b="1" dirty="0">
            <a:solidFill>
              <a:schemeClr val="tx1"/>
            </a:solidFill>
          </a:endParaRPr>
        </a:p>
      </dgm:t>
    </dgm:pt>
    <dgm:pt modelId="{D064296B-902B-4D7C-A3B3-4D2E23E9874D}" type="parTrans" cxnId="{E2B5C63E-55A7-43B9-B94F-E2CADAA750B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F9F603E-08ED-449C-8CD6-2A4D62903A20}" type="sibTrans" cxnId="{E2B5C63E-55A7-43B9-B94F-E2CADAA750B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F3448BB-0A8F-4AF2-8823-B21C9BBCFC9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CONTENTS</a:t>
          </a:r>
          <a:endParaRPr lang="en-US" b="1" dirty="0">
            <a:solidFill>
              <a:schemeClr val="tx1"/>
            </a:solidFill>
          </a:endParaRPr>
        </a:p>
      </dgm:t>
    </dgm:pt>
    <dgm:pt modelId="{37FE8F76-561C-497E-82F5-BB0B87734B98}" type="parTrans" cxnId="{B1523BDB-C151-47BF-BE81-48766C0BB2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7B702D7-FF69-406B-AB81-2B440F6C6EC5}" type="sibTrans" cxnId="{B1523BDB-C151-47BF-BE81-48766C0BB2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077605F-C2AA-43C5-9CF1-64436DBAC34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COMPOSITION</a:t>
          </a:r>
          <a:endParaRPr lang="en-US" b="1" dirty="0">
            <a:solidFill>
              <a:schemeClr val="tx1"/>
            </a:solidFill>
          </a:endParaRPr>
        </a:p>
      </dgm:t>
    </dgm:pt>
    <dgm:pt modelId="{7E8004A8-CE92-4F05-87BD-FCA371C1DE4A}" type="parTrans" cxnId="{86541C8C-9A10-488B-BA8D-8A72CAE02EC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C3DD24-40A8-4F42-B2E2-D9BD815D4C55}" type="sibTrans" cxnId="{86541C8C-9A10-488B-BA8D-8A72CAE02EC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D4EB6B-1A57-409B-807C-15634B367B3D}" type="pres">
      <dgm:prSet presAssocID="{36116799-5FA1-4E58-9F15-3B45742A21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306FC-2D20-4F8C-BAC9-82EADDD9C14C}" type="pres">
      <dgm:prSet presAssocID="{E822FB8A-12C6-4FAF-ACA5-B07831C3D3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359DE-BDE7-4B17-ABE5-FA089C531D6C}" type="pres">
      <dgm:prSet presAssocID="{A1DA374B-697C-4340-9009-C6491CB36C39}" presName="sibTrans" presStyleCnt="0"/>
      <dgm:spPr/>
    </dgm:pt>
    <dgm:pt modelId="{ECFA4944-22A9-4772-ABCE-5EA891E1C9AC}" type="pres">
      <dgm:prSet presAssocID="{D39B68D6-643D-4656-95B3-6577F18ECD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582C4-487F-48D0-B95B-43DB0F008975}" type="pres">
      <dgm:prSet presAssocID="{76076E4C-B5E8-4FC1-AE37-02CA4458DF09}" presName="sibTrans" presStyleCnt="0"/>
      <dgm:spPr/>
    </dgm:pt>
    <dgm:pt modelId="{C97572F6-3F09-48FB-9C06-D10E6E7A8E13}" type="pres">
      <dgm:prSet presAssocID="{6F335BCC-1FB0-4535-9363-D0678C0613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3AAE-9CD8-4A0B-BCE1-5ED70E83E327}" type="pres">
      <dgm:prSet presAssocID="{5F9F603E-08ED-449C-8CD6-2A4D62903A20}" presName="sibTrans" presStyleCnt="0"/>
      <dgm:spPr/>
    </dgm:pt>
    <dgm:pt modelId="{0F200D55-D867-4708-BE75-F2F278F4F622}" type="pres">
      <dgm:prSet presAssocID="{EF3448BB-0A8F-4AF2-8823-B21C9BBCFC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6CFA3-C7B5-4E57-B7C5-69149B618623}" type="pres">
      <dgm:prSet presAssocID="{A7B702D7-FF69-406B-AB81-2B440F6C6EC5}" presName="sibTrans" presStyleCnt="0"/>
      <dgm:spPr/>
    </dgm:pt>
    <dgm:pt modelId="{7BA1CB45-1DEE-43AB-A212-F4FEF3769535}" type="pres">
      <dgm:prSet presAssocID="{4077605F-C2AA-43C5-9CF1-64436DBAC3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EBC88-0107-454C-8255-797EBBA22830}" type="presOf" srcId="{EF3448BB-0A8F-4AF2-8823-B21C9BBCFC93}" destId="{0F200D55-D867-4708-BE75-F2F278F4F622}" srcOrd="0" destOrd="0" presId="urn:microsoft.com/office/officeart/2005/8/layout/default"/>
    <dgm:cxn modelId="{E2B5C63E-55A7-43B9-B94F-E2CADAA750BF}" srcId="{36116799-5FA1-4E58-9F15-3B45742A21EE}" destId="{6F335BCC-1FB0-4535-9363-D0678C0613FA}" srcOrd="2" destOrd="0" parTransId="{D064296B-902B-4D7C-A3B3-4D2E23E9874D}" sibTransId="{5F9F603E-08ED-449C-8CD6-2A4D62903A20}"/>
    <dgm:cxn modelId="{B1523BDB-C151-47BF-BE81-48766C0BB217}" srcId="{36116799-5FA1-4E58-9F15-3B45742A21EE}" destId="{EF3448BB-0A8F-4AF2-8823-B21C9BBCFC93}" srcOrd="3" destOrd="0" parTransId="{37FE8F76-561C-497E-82F5-BB0B87734B98}" sibTransId="{A7B702D7-FF69-406B-AB81-2B440F6C6EC5}"/>
    <dgm:cxn modelId="{46741894-BD1D-46F6-845E-C7B802267759}" type="presOf" srcId="{E822FB8A-12C6-4FAF-ACA5-B07831C3D38D}" destId="{16E306FC-2D20-4F8C-BAC9-82EADDD9C14C}" srcOrd="0" destOrd="0" presId="urn:microsoft.com/office/officeart/2005/8/layout/default"/>
    <dgm:cxn modelId="{BBA2C72E-9E2C-4465-BA14-8D55F69C6236}" srcId="{36116799-5FA1-4E58-9F15-3B45742A21EE}" destId="{D39B68D6-643D-4656-95B3-6577F18ECD51}" srcOrd="1" destOrd="0" parTransId="{01340DF3-6F75-4F3E-8FAF-01C79BA5AB26}" sibTransId="{76076E4C-B5E8-4FC1-AE37-02CA4458DF09}"/>
    <dgm:cxn modelId="{234C7154-4C50-43B7-9298-C5ECBFC4A4EC}" type="presOf" srcId="{4077605F-C2AA-43C5-9CF1-64436DBAC343}" destId="{7BA1CB45-1DEE-43AB-A212-F4FEF3769535}" srcOrd="0" destOrd="0" presId="urn:microsoft.com/office/officeart/2005/8/layout/default"/>
    <dgm:cxn modelId="{E51E6584-D55F-4409-B40B-902D539881D9}" type="presOf" srcId="{36116799-5FA1-4E58-9F15-3B45742A21EE}" destId="{5CD4EB6B-1A57-409B-807C-15634B367B3D}" srcOrd="0" destOrd="0" presId="urn:microsoft.com/office/officeart/2005/8/layout/default"/>
    <dgm:cxn modelId="{96215A76-8800-4417-8176-F35E8545D6C5}" type="presOf" srcId="{D39B68D6-643D-4656-95B3-6577F18ECD51}" destId="{ECFA4944-22A9-4772-ABCE-5EA891E1C9AC}" srcOrd="0" destOrd="0" presId="urn:microsoft.com/office/officeart/2005/8/layout/default"/>
    <dgm:cxn modelId="{86541C8C-9A10-488B-BA8D-8A72CAE02EC8}" srcId="{36116799-5FA1-4E58-9F15-3B45742A21EE}" destId="{4077605F-C2AA-43C5-9CF1-64436DBAC343}" srcOrd="4" destOrd="0" parTransId="{7E8004A8-CE92-4F05-87BD-FCA371C1DE4A}" sibTransId="{A8C3DD24-40A8-4F42-B2E2-D9BD815D4C55}"/>
    <dgm:cxn modelId="{6E07CDE0-2B89-4353-97AD-58F11DE439B5}" type="presOf" srcId="{6F335BCC-1FB0-4535-9363-D0678C0613FA}" destId="{C97572F6-3F09-48FB-9C06-D10E6E7A8E13}" srcOrd="0" destOrd="0" presId="urn:microsoft.com/office/officeart/2005/8/layout/default"/>
    <dgm:cxn modelId="{195DFAC3-AEA4-4504-BFB2-0699231FB9A1}" srcId="{36116799-5FA1-4E58-9F15-3B45742A21EE}" destId="{E822FB8A-12C6-4FAF-ACA5-B07831C3D38D}" srcOrd="0" destOrd="0" parTransId="{97DBBE2B-1224-4E46-B481-6D92B86B4460}" sibTransId="{A1DA374B-697C-4340-9009-C6491CB36C39}"/>
    <dgm:cxn modelId="{18E0CF79-A07F-4449-BCFF-B20ED1FA05E2}" type="presParOf" srcId="{5CD4EB6B-1A57-409B-807C-15634B367B3D}" destId="{16E306FC-2D20-4F8C-BAC9-82EADDD9C14C}" srcOrd="0" destOrd="0" presId="urn:microsoft.com/office/officeart/2005/8/layout/default"/>
    <dgm:cxn modelId="{F79B2B87-D0A3-4EE3-B608-00ED6180C89E}" type="presParOf" srcId="{5CD4EB6B-1A57-409B-807C-15634B367B3D}" destId="{3D2359DE-BDE7-4B17-ABE5-FA089C531D6C}" srcOrd="1" destOrd="0" presId="urn:microsoft.com/office/officeart/2005/8/layout/default"/>
    <dgm:cxn modelId="{88A04CA4-34DD-4EDC-8E03-BBA5D62A5BCC}" type="presParOf" srcId="{5CD4EB6B-1A57-409B-807C-15634B367B3D}" destId="{ECFA4944-22A9-4772-ABCE-5EA891E1C9AC}" srcOrd="2" destOrd="0" presId="urn:microsoft.com/office/officeart/2005/8/layout/default"/>
    <dgm:cxn modelId="{BB5D1795-08A7-44D6-8411-D140C3D11A8E}" type="presParOf" srcId="{5CD4EB6B-1A57-409B-807C-15634B367B3D}" destId="{5B6582C4-487F-48D0-B95B-43DB0F008975}" srcOrd="3" destOrd="0" presId="urn:microsoft.com/office/officeart/2005/8/layout/default"/>
    <dgm:cxn modelId="{BE3650DA-712B-4593-AD1B-873AEEA6B996}" type="presParOf" srcId="{5CD4EB6B-1A57-409B-807C-15634B367B3D}" destId="{C97572F6-3F09-48FB-9C06-D10E6E7A8E13}" srcOrd="4" destOrd="0" presId="urn:microsoft.com/office/officeart/2005/8/layout/default"/>
    <dgm:cxn modelId="{B1A1AD41-D51B-4DC7-8032-B96704B8FFB7}" type="presParOf" srcId="{5CD4EB6B-1A57-409B-807C-15634B367B3D}" destId="{8EB83AAE-9CD8-4A0B-BCE1-5ED70E83E327}" srcOrd="5" destOrd="0" presId="urn:microsoft.com/office/officeart/2005/8/layout/default"/>
    <dgm:cxn modelId="{8B4BB77C-D160-47AD-AED1-A919CE6FBDBD}" type="presParOf" srcId="{5CD4EB6B-1A57-409B-807C-15634B367B3D}" destId="{0F200D55-D867-4708-BE75-F2F278F4F622}" srcOrd="6" destOrd="0" presId="urn:microsoft.com/office/officeart/2005/8/layout/default"/>
    <dgm:cxn modelId="{6CAB74EA-AD51-4813-90B0-8EE3A2510F61}" type="presParOf" srcId="{5CD4EB6B-1A57-409B-807C-15634B367B3D}" destId="{6BC6CFA3-C7B5-4E57-B7C5-69149B618623}" srcOrd="7" destOrd="0" presId="urn:microsoft.com/office/officeart/2005/8/layout/default"/>
    <dgm:cxn modelId="{D861A059-65FC-4C9E-85FA-F5F2B9543FD6}" type="presParOf" srcId="{5CD4EB6B-1A57-409B-807C-15634B367B3D}" destId="{7BA1CB45-1DEE-43AB-A212-F4FEF37695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835459-972A-471B-B0C4-4A70B9EA4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B01E5-2B57-4889-9631-ECFEE4D096A6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BASED</a:t>
          </a:r>
          <a:r>
            <a:rPr lang="en-US" baseline="0" dirty="0" smtClean="0"/>
            <a:t> ON USE</a:t>
          </a:r>
          <a:endParaRPr lang="en-US" dirty="0"/>
        </a:p>
      </dgm:t>
    </dgm:pt>
    <dgm:pt modelId="{ABF0BC6A-1352-4E4F-A58F-EFEFCF194A26}" type="parTrans" cxnId="{63EFAAE0-5D08-4913-B083-FA84B53E4C9E}">
      <dgm:prSet/>
      <dgm:spPr/>
      <dgm:t>
        <a:bodyPr/>
        <a:lstStyle/>
        <a:p>
          <a:endParaRPr lang="en-US"/>
        </a:p>
      </dgm:t>
    </dgm:pt>
    <dgm:pt modelId="{8C915344-A3B1-4BCE-8843-1EE1A2F898C7}" type="sibTrans" cxnId="{63EFAAE0-5D08-4913-B083-FA84B53E4C9E}">
      <dgm:prSet/>
      <dgm:spPr/>
      <dgm:t>
        <a:bodyPr/>
        <a:lstStyle/>
        <a:p>
          <a:endParaRPr lang="en-US"/>
        </a:p>
      </dgm:t>
    </dgm:pt>
    <dgm:pt modelId="{EC22A5DA-A882-4FF7-BD3B-294D562DE66E}">
      <dgm:prSet phldrT="[Text]"/>
      <dgm:spPr/>
      <dgm:t>
        <a:bodyPr/>
        <a:lstStyle/>
        <a:p>
          <a:r>
            <a:rPr lang="en-US" dirty="0" smtClean="0"/>
            <a:t>PERIAPICAL</a:t>
          </a:r>
          <a:r>
            <a:rPr lang="en-US" baseline="0" dirty="0" smtClean="0"/>
            <a:t> FILMS</a:t>
          </a:r>
          <a:endParaRPr lang="en-US" dirty="0"/>
        </a:p>
      </dgm:t>
    </dgm:pt>
    <dgm:pt modelId="{D297264C-0AE0-43C9-8F85-7AA62CFBC509}" type="parTrans" cxnId="{FF9FE90C-E58B-473F-B7C9-827DEF5F7FAC}">
      <dgm:prSet/>
      <dgm:spPr/>
      <dgm:t>
        <a:bodyPr/>
        <a:lstStyle/>
        <a:p>
          <a:endParaRPr lang="en-US"/>
        </a:p>
      </dgm:t>
    </dgm:pt>
    <dgm:pt modelId="{C07C3034-A43A-4D69-BA58-973E5CAB2A76}" type="sibTrans" cxnId="{FF9FE90C-E58B-473F-B7C9-827DEF5F7FAC}">
      <dgm:prSet/>
      <dgm:spPr/>
      <dgm:t>
        <a:bodyPr/>
        <a:lstStyle/>
        <a:p>
          <a:endParaRPr lang="en-US"/>
        </a:p>
      </dgm:t>
    </dgm:pt>
    <dgm:pt modelId="{0A6DA06F-373F-470B-9E51-61AEBE14AD67}">
      <dgm:prSet phldrT="[Text]"/>
      <dgm:spPr/>
      <dgm:t>
        <a:bodyPr/>
        <a:lstStyle/>
        <a:p>
          <a:pPr algn="ctr"/>
          <a:endParaRPr lang="en-US" dirty="0" smtClean="0"/>
        </a:p>
        <a:p>
          <a:pPr algn="ctr"/>
          <a:r>
            <a:rPr lang="en-US" dirty="0" smtClean="0"/>
            <a:t>BITEWING    	FILMS			</a:t>
          </a:r>
          <a:endParaRPr lang="en-US" dirty="0"/>
        </a:p>
      </dgm:t>
    </dgm:pt>
    <dgm:pt modelId="{02D5DCF0-859F-4A3E-97F3-4DFBC8FA18CB}" type="parTrans" cxnId="{7AC03F4F-30FE-458B-8324-6266DB49C79D}">
      <dgm:prSet/>
      <dgm:spPr/>
      <dgm:t>
        <a:bodyPr/>
        <a:lstStyle/>
        <a:p>
          <a:endParaRPr lang="en-US"/>
        </a:p>
      </dgm:t>
    </dgm:pt>
    <dgm:pt modelId="{5034B2DD-EC26-4984-88CF-3EB55A20BDB1}" type="sibTrans" cxnId="{7AC03F4F-30FE-458B-8324-6266DB49C79D}">
      <dgm:prSet/>
      <dgm:spPr/>
      <dgm:t>
        <a:bodyPr/>
        <a:lstStyle/>
        <a:p>
          <a:endParaRPr lang="en-US"/>
        </a:p>
      </dgm:t>
    </dgm:pt>
    <dgm:pt modelId="{FA179B2B-2532-409B-BF9D-D3C0A3355B30}">
      <dgm:prSet phldrT="[Text]"/>
      <dgm:spPr/>
      <dgm:t>
        <a:bodyPr/>
        <a:lstStyle/>
        <a:p>
          <a:r>
            <a:rPr lang="en-US" dirty="0" smtClean="0"/>
            <a:t>OCCLUSAL FILMS</a:t>
          </a:r>
          <a:endParaRPr lang="en-US" dirty="0"/>
        </a:p>
      </dgm:t>
    </dgm:pt>
    <dgm:pt modelId="{402A7CB9-D5CC-42CE-A0B3-1F847FCDF086}" type="parTrans" cxnId="{CD29BE62-7AFD-4A54-9C7C-14B6719B6D63}">
      <dgm:prSet/>
      <dgm:spPr/>
      <dgm:t>
        <a:bodyPr/>
        <a:lstStyle/>
        <a:p>
          <a:endParaRPr lang="en-US"/>
        </a:p>
      </dgm:t>
    </dgm:pt>
    <dgm:pt modelId="{C2037A55-8C2B-4529-9591-95D80429B099}" type="sibTrans" cxnId="{CD29BE62-7AFD-4A54-9C7C-14B6719B6D63}">
      <dgm:prSet/>
      <dgm:spPr/>
      <dgm:t>
        <a:bodyPr/>
        <a:lstStyle/>
        <a:p>
          <a:endParaRPr lang="en-US"/>
        </a:p>
      </dgm:t>
    </dgm:pt>
    <dgm:pt modelId="{965C68F7-45C4-4025-A5DB-9FD36EA428A5}" type="pres">
      <dgm:prSet presAssocID="{40835459-972A-471B-B0C4-4A70B9EA4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4617B5-590A-4DAC-9C0A-D230C438B3E7}" type="pres">
      <dgm:prSet presAssocID="{EFBB01E5-2B57-4889-9631-ECFEE4D096A6}" presName="hierRoot1" presStyleCnt="0"/>
      <dgm:spPr/>
    </dgm:pt>
    <dgm:pt modelId="{8972D922-B2AE-4AA6-B055-0CA1569F798A}" type="pres">
      <dgm:prSet presAssocID="{EFBB01E5-2B57-4889-9631-ECFEE4D096A6}" presName="composite" presStyleCnt="0"/>
      <dgm:spPr/>
    </dgm:pt>
    <dgm:pt modelId="{2356ABA1-A8FA-4D35-BD2E-1953CC38020B}" type="pres">
      <dgm:prSet presAssocID="{EFBB01E5-2B57-4889-9631-ECFEE4D096A6}" presName="background" presStyleLbl="node0" presStyleIdx="0" presStyleCnt="1"/>
      <dgm:spPr>
        <a:solidFill>
          <a:srgbClr val="FFFFFF"/>
        </a:solidFill>
      </dgm:spPr>
    </dgm:pt>
    <dgm:pt modelId="{CAEFD275-478F-4B62-9E5C-566D7E7886DC}" type="pres">
      <dgm:prSet presAssocID="{EFBB01E5-2B57-4889-9631-ECFEE4D096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9D88B-7073-439F-9E6D-E4581E6B425E}" type="pres">
      <dgm:prSet presAssocID="{EFBB01E5-2B57-4889-9631-ECFEE4D096A6}" presName="hierChild2" presStyleCnt="0"/>
      <dgm:spPr/>
    </dgm:pt>
    <dgm:pt modelId="{B7903460-3F61-4BB5-8990-E8CDE8601DDF}" type="pres">
      <dgm:prSet presAssocID="{D297264C-0AE0-43C9-8F85-7AA62CFBC509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3CEAD79-C792-43AA-AF9B-9DCCC5C9EA0A}" type="pres">
      <dgm:prSet presAssocID="{EC22A5DA-A882-4FF7-BD3B-294D562DE66E}" presName="hierRoot2" presStyleCnt="0"/>
      <dgm:spPr/>
    </dgm:pt>
    <dgm:pt modelId="{5DD1E666-670C-490A-80B8-963E54C20C3D}" type="pres">
      <dgm:prSet presAssocID="{EC22A5DA-A882-4FF7-BD3B-294D562DE66E}" presName="composite2" presStyleCnt="0"/>
      <dgm:spPr/>
    </dgm:pt>
    <dgm:pt modelId="{58A31A2B-0A62-4E1E-A514-83A0F996841E}" type="pres">
      <dgm:prSet presAssocID="{EC22A5DA-A882-4FF7-BD3B-294D562DE66E}" presName="background2" presStyleLbl="node2" presStyleIdx="0" presStyleCnt="3"/>
      <dgm:spPr/>
    </dgm:pt>
    <dgm:pt modelId="{D28CBC2B-7101-477F-95EE-03E357E55B7A}" type="pres">
      <dgm:prSet presAssocID="{EC22A5DA-A882-4FF7-BD3B-294D562DE66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2B1CF-CFC7-4D72-BACB-E1BC91B677DB}" type="pres">
      <dgm:prSet presAssocID="{EC22A5DA-A882-4FF7-BD3B-294D562DE66E}" presName="hierChild3" presStyleCnt="0"/>
      <dgm:spPr/>
    </dgm:pt>
    <dgm:pt modelId="{6551EA4A-4561-4EAF-83AC-8883A4BA0784}" type="pres">
      <dgm:prSet presAssocID="{02D5DCF0-859F-4A3E-97F3-4DFBC8FA18C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F9BEFC9-097C-4E1D-BABE-A97FEC76DC94}" type="pres">
      <dgm:prSet presAssocID="{0A6DA06F-373F-470B-9E51-61AEBE14AD67}" presName="hierRoot2" presStyleCnt="0"/>
      <dgm:spPr/>
    </dgm:pt>
    <dgm:pt modelId="{C3F84378-D43F-425E-8C24-42ACF64F3C6F}" type="pres">
      <dgm:prSet presAssocID="{0A6DA06F-373F-470B-9E51-61AEBE14AD67}" presName="composite2" presStyleCnt="0"/>
      <dgm:spPr/>
    </dgm:pt>
    <dgm:pt modelId="{B4A4479A-27F2-45E1-A91F-ABDDFBAC48DA}" type="pres">
      <dgm:prSet presAssocID="{0A6DA06F-373F-470B-9E51-61AEBE14AD67}" presName="background2" presStyleLbl="node2" presStyleIdx="1" presStyleCnt="3"/>
      <dgm:spPr/>
    </dgm:pt>
    <dgm:pt modelId="{C555DBC0-C5AB-4D6C-B182-B0FF93E672F7}" type="pres">
      <dgm:prSet presAssocID="{0A6DA06F-373F-470B-9E51-61AEBE14AD6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279C9-6472-4719-B804-0291E2507A3C}" type="pres">
      <dgm:prSet presAssocID="{0A6DA06F-373F-470B-9E51-61AEBE14AD67}" presName="hierChild3" presStyleCnt="0"/>
      <dgm:spPr/>
    </dgm:pt>
    <dgm:pt modelId="{97D40AD1-482E-40C1-8900-77697A1EB770}" type="pres">
      <dgm:prSet presAssocID="{402A7CB9-D5CC-42CE-A0B3-1F847FCDF08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394A7CF-227B-45B5-8ED6-27F4F95643D1}" type="pres">
      <dgm:prSet presAssocID="{FA179B2B-2532-409B-BF9D-D3C0A3355B30}" presName="hierRoot2" presStyleCnt="0"/>
      <dgm:spPr/>
    </dgm:pt>
    <dgm:pt modelId="{0F99C803-2658-4FF3-B191-EEC2A951B667}" type="pres">
      <dgm:prSet presAssocID="{FA179B2B-2532-409B-BF9D-D3C0A3355B30}" presName="composite2" presStyleCnt="0"/>
      <dgm:spPr/>
    </dgm:pt>
    <dgm:pt modelId="{5261DF0F-4B5E-4F38-BE69-15D3FE190694}" type="pres">
      <dgm:prSet presAssocID="{FA179B2B-2532-409B-BF9D-D3C0A3355B30}" presName="background2" presStyleLbl="node2" presStyleIdx="2" presStyleCnt="3"/>
      <dgm:spPr/>
    </dgm:pt>
    <dgm:pt modelId="{AA8605FE-6344-489C-B7F7-C80C0D509ECD}" type="pres">
      <dgm:prSet presAssocID="{FA179B2B-2532-409B-BF9D-D3C0A3355B3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5DC9F-A178-4013-9CF3-0E88B44727C9}" type="pres">
      <dgm:prSet presAssocID="{FA179B2B-2532-409B-BF9D-D3C0A3355B30}" presName="hierChild3" presStyleCnt="0"/>
      <dgm:spPr/>
    </dgm:pt>
  </dgm:ptLst>
  <dgm:cxnLst>
    <dgm:cxn modelId="{495239C9-1524-4694-92FA-45A5C521C200}" type="presOf" srcId="{D297264C-0AE0-43C9-8F85-7AA62CFBC509}" destId="{B7903460-3F61-4BB5-8990-E8CDE8601DDF}" srcOrd="0" destOrd="0" presId="urn:microsoft.com/office/officeart/2005/8/layout/hierarchy1"/>
    <dgm:cxn modelId="{7AC03F4F-30FE-458B-8324-6266DB49C79D}" srcId="{EFBB01E5-2B57-4889-9631-ECFEE4D096A6}" destId="{0A6DA06F-373F-470B-9E51-61AEBE14AD67}" srcOrd="1" destOrd="0" parTransId="{02D5DCF0-859F-4A3E-97F3-4DFBC8FA18CB}" sibTransId="{5034B2DD-EC26-4984-88CF-3EB55A20BDB1}"/>
    <dgm:cxn modelId="{CD29BE62-7AFD-4A54-9C7C-14B6719B6D63}" srcId="{EFBB01E5-2B57-4889-9631-ECFEE4D096A6}" destId="{FA179B2B-2532-409B-BF9D-D3C0A3355B30}" srcOrd="2" destOrd="0" parTransId="{402A7CB9-D5CC-42CE-A0B3-1F847FCDF086}" sibTransId="{C2037A55-8C2B-4529-9591-95D80429B099}"/>
    <dgm:cxn modelId="{63EFAAE0-5D08-4913-B083-FA84B53E4C9E}" srcId="{40835459-972A-471B-B0C4-4A70B9EA4A21}" destId="{EFBB01E5-2B57-4889-9631-ECFEE4D096A6}" srcOrd="0" destOrd="0" parTransId="{ABF0BC6A-1352-4E4F-A58F-EFEFCF194A26}" sibTransId="{8C915344-A3B1-4BCE-8843-1EE1A2F898C7}"/>
    <dgm:cxn modelId="{124C6CF0-AC96-4A68-A440-BFF8B228B252}" type="presOf" srcId="{402A7CB9-D5CC-42CE-A0B3-1F847FCDF086}" destId="{97D40AD1-482E-40C1-8900-77697A1EB770}" srcOrd="0" destOrd="0" presId="urn:microsoft.com/office/officeart/2005/8/layout/hierarchy1"/>
    <dgm:cxn modelId="{035E35C6-7E9B-4C7C-8F5D-5DB5468D4683}" type="presOf" srcId="{0A6DA06F-373F-470B-9E51-61AEBE14AD67}" destId="{C555DBC0-C5AB-4D6C-B182-B0FF93E672F7}" srcOrd="0" destOrd="0" presId="urn:microsoft.com/office/officeart/2005/8/layout/hierarchy1"/>
    <dgm:cxn modelId="{C8EEEE42-FC42-4FE2-8CF4-62E334E00E13}" type="presOf" srcId="{EC22A5DA-A882-4FF7-BD3B-294D562DE66E}" destId="{D28CBC2B-7101-477F-95EE-03E357E55B7A}" srcOrd="0" destOrd="0" presId="urn:microsoft.com/office/officeart/2005/8/layout/hierarchy1"/>
    <dgm:cxn modelId="{22349376-9437-4AC2-AF3D-373DEA1CB795}" type="presOf" srcId="{02D5DCF0-859F-4A3E-97F3-4DFBC8FA18CB}" destId="{6551EA4A-4561-4EAF-83AC-8883A4BA0784}" srcOrd="0" destOrd="0" presId="urn:microsoft.com/office/officeart/2005/8/layout/hierarchy1"/>
    <dgm:cxn modelId="{508A5366-28BF-451D-ADCD-BF1D400AA7F9}" type="presOf" srcId="{FA179B2B-2532-409B-BF9D-D3C0A3355B30}" destId="{AA8605FE-6344-489C-B7F7-C80C0D509ECD}" srcOrd="0" destOrd="0" presId="urn:microsoft.com/office/officeart/2005/8/layout/hierarchy1"/>
    <dgm:cxn modelId="{45842984-C05D-45BD-A1E3-56BAD304D50A}" type="presOf" srcId="{40835459-972A-471B-B0C4-4A70B9EA4A21}" destId="{965C68F7-45C4-4025-A5DB-9FD36EA428A5}" srcOrd="0" destOrd="0" presId="urn:microsoft.com/office/officeart/2005/8/layout/hierarchy1"/>
    <dgm:cxn modelId="{FF9FE90C-E58B-473F-B7C9-827DEF5F7FAC}" srcId="{EFBB01E5-2B57-4889-9631-ECFEE4D096A6}" destId="{EC22A5DA-A882-4FF7-BD3B-294D562DE66E}" srcOrd="0" destOrd="0" parTransId="{D297264C-0AE0-43C9-8F85-7AA62CFBC509}" sibTransId="{C07C3034-A43A-4D69-BA58-973E5CAB2A76}"/>
    <dgm:cxn modelId="{F9711575-F006-46D9-A3E3-32D9E89A6950}" type="presOf" srcId="{EFBB01E5-2B57-4889-9631-ECFEE4D096A6}" destId="{CAEFD275-478F-4B62-9E5C-566D7E7886DC}" srcOrd="0" destOrd="0" presId="urn:microsoft.com/office/officeart/2005/8/layout/hierarchy1"/>
    <dgm:cxn modelId="{15FAE75B-4EA0-4922-B20C-27982F19E61D}" type="presParOf" srcId="{965C68F7-45C4-4025-A5DB-9FD36EA428A5}" destId="{BB4617B5-590A-4DAC-9C0A-D230C438B3E7}" srcOrd="0" destOrd="0" presId="urn:microsoft.com/office/officeart/2005/8/layout/hierarchy1"/>
    <dgm:cxn modelId="{034D6912-8E56-425D-AED4-F455A9005A8A}" type="presParOf" srcId="{BB4617B5-590A-4DAC-9C0A-D230C438B3E7}" destId="{8972D922-B2AE-4AA6-B055-0CA1569F798A}" srcOrd="0" destOrd="0" presId="urn:microsoft.com/office/officeart/2005/8/layout/hierarchy1"/>
    <dgm:cxn modelId="{B12F841E-BF68-40F1-9B79-8511408A2326}" type="presParOf" srcId="{8972D922-B2AE-4AA6-B055-0CA1569F798A}" destId="{2356ABA1-A8FA-4D35-BD2E-1953CC38020B}" srcOrd="0" destOrd="0" presId="urn:microsoft.com/office/officeart/2005/8/layout/hierarchy1"/>
    <dgm:cxn modelId="{151E2B5F-D5B4-4163-86CB-6CF85AC21FE7}" type="presParOf" srcId="{8972D922-B2AE-4AA6-B055-0CA1569F798A}" destId="{CAEFD275-478F-4B62-9E5C-566D7E7886DC}" srcOrd="1" destOrd="0" presId="urn:microsoft.com/office/officeart/2005/8/layout/hierarchy1"/>
    <dgm:cxn modelId="{D7F8CB99-3704-4AF9-8EC0-867CAE23E7D7}" type="presParOf" srcId="{BB4617B5-590A-4DAC-9C0A-D230C438B3E7}" destId="{D219D88B-7073-439F-9E6D-E4581E6B425E}" srcOrd="1" destOrd="0" presId="urn:microsoft.com/office/officeart/2005/8/layout/hierarchy1"/>
    <dgm:cxn modelId="{8022BE2F-0EB3-48D3-A2F0-48A2E6FB1B36}" type="presParOf" srcId="{D219D88B-7073-439F-9E6D-E4581E6B425E}" destId="{B7903460-3F61-4BB5-8990-E8CDE8601DDF}" srcOrd="0" destOrd="0" presId="urn:microsoft.com/office/officeart/2005/8/layout/hierarchy1"/>
    <dgm:cxn modelId="{F48A2EAB-228F-4E43-BACB-0C89179B355E}" type="presParOf" srcId="{D219D88B-7073-439F-9E6D-E4581E6B425E}" destId="{B3CEAD79-C792-43AA-AF9B-9DCCC5C9EA0A}" srcOrd="1" destOrd="0" presId="urn:microsoft.com/office/officeart/2005/8/layout/hierarchy1"/>
    <dgm:cxn modelId="{F6E52EBD-A0B3-460E-ADA2-C11595B50DEA}" type="presParOf" srcId="{B3CEAD79-C792-43AA-AF9B-9DCCC5C9EA0A}" destId="{5DD1E666-670C-490A-80B8-963E54C20C3D}" srcOrd="0" destOrd="0" presId="urn:microsoft.com/office/officeart/2005/8/layout/hierarchy1"/>
    <dgm:cxn modelId="{92261A92-D8CE-4B05-B2D3-54CF035A814A}" type="presParOf" srcId="{5DD1E666-670C-490A-80B8-963E54C20C3D}" destId="{58A31A2B-0A62-4E1E-A514-83A0F996841E}" srcOrd="0" destOrd="0" presId="urn:microsoft.com/office/officeart/2005/8/layout/hierarchy1"/>
    <dgm:cxn modelId="{53C6313D-F58D-4513-9E03-63BC0E871652}" type="presParOf" srcId="{5DD1E666-670C-490A-80B8-963E54C20C3D}" destId="{D28CBC2B-7101-477F-95EE-03E357E55B7A}" srcOrd="1" destOrd="0" presId="urn:microsoft.com/office/officeart/2005/8/layout/hierarchy1"/>
    <dgm:cxn modelId="{0685FB15-C247-4F5D-92FC-2BC9A2FF1E08}" type="presParOf" srcId="{B3CEAD79-C792-43AA-AF9B-9DCCC5C9EA0A}" destId="{48B2B1CF-CFC7-4D72-BACB-E1BC91B677DB}" srcOrd="1" destOrd="0" presId="urn:microsoft.com/office/officeart/2005/8/layout/hierarchy1"/>
    <dgm:cxn modelId="{6984E18E-BB26-4AD8-A1D3-77B0A9342459}" type="presParOf" srcId="{D219D88B-7073-439F-9E6D-E4581E6B425E}" destId="{6551EA4A-4561-4EAF-83AC-8883A4BA0784}" srcOrd="2" destOrd="0" presId="urn:microsoft.com/office/officeart/2005/8/layout/hierarchy1"/>
    <dgm:cxn modelId="{54CE4CDD-8092-40C7-A572-1E2D200908EC}" type="presParOf" srcId="{D219D88B-7073-439F-9E6D-E4581E6B425E}" destId="{7F9BEFC9-097C-4E1D-BABE-A97FEC76DC94}" srcOrd="3" destOrd="0" presId="urn:microsoft.com/office/officeart/2005/8/layout/hierarchy1"/>
    <dgm:cxn modelId="{DDF2349E-94FD-4674-A430-218B0DA06847}" type="presParOf" srcId="{7F9BEFC9-097C-4E1D-BABE-A97FEC76DC94}" destId="{C3F84378-D43F-425E-8C24-42ACF64F3C6F}" srcOrd="0" destOrd="0" presId="urn:microsoft.com/office/officeart/2005/8/layout/hierarchy1"/>
    <dgm:cxn modelId="{EF4A9A74-36C6-4360-BC24-A9555C8BA740}" type="presParOf" srcId="{C3F84378-D43F-425E-8C24-42ACF64F3C6F}" destId="{B4A4479A-27F2-45E1-A91F-ABDDFBAC48DA}" srcOrd="0" destOrd="0" presId="urn:microsoft.com/office/officeart/2005/8/layout/hierarchy1"/>
    <dgm:cxn modelId="{3D73C3A4-1BA0-4C58-AF3F-CB359B37290D}" type="presParOf" srcId="{C3F84378-D43F-425E-8C24-42ACF64F3C6F}" destId="{C555DBC0-C5AB-4D6C-B182-B0FF93E672F7}" srcOrd="1" destOrd="0" presId="urn:microsoft.com/office/officeart/2005/8/layout/hierarchy1"/>
    <dgm:cxn modelId="{31B86DFE-1496-411A-B8FA-38512B3916FC}" type="presParOf" srcId="{7F9BEFC9-097C-4E1D-BABE-A97FEC76DC94}" destId="{815279C9-6472-4719-B804-0291E2507A3C}" srcOrd="1" destOrd="0" presId="urn:microsoft.com/office/officeart/2005/8/layout/hierarchy1"/>
    <dgm:cxn modelId="{490D5938-E82E-4203-A002-D576499CFB18}" type="presParOf" srcId="{D219D88B-7073-439F-9E6D-E4581E6B425E}" destId="{97D40AD1-482E-40C1-8900-77697A1EB770}" srcOrd="4" destOrd="0" presId="urn:microsoft.com/office/officeart/2005/8/layout/hierarchy1"/>
    <dgm:cxn modelId="{47202B24-0024-4AC8-A0B2-81C238BB89B1}" type="presParOf" srcId="{D219D88B-7073-439F-9E6D-E4581E6B425E}" destId="{3394A7CF-227B-45B5-8ED6-27F4F95643D1}" srcOrd="5" destOrd="0" presId="urn:microsoft.com/office/officeart/2005/8/layout/hierarchy1"/>
    <dgm:cxn modelId="{DAB22806-F6E7-43E1-B538-C8D2E198E3ED}" type="presParOf" srcId="{3394A7CF-227B-45B5-8ED6-27F4F95643D1}" destId="{0F99C803-2658-4FF3-B191-EEC2A951B667}" srcOrd="0" destOrd="0" presId="urn:microsoft.com/office/officeart/2005/8/layout/hierarchy1"/>
    <dgm:cxn modelId="{5B0E121F-6332-46CB-AE2C-94EF91E8339F}" type="presParOf" srcId="{0F99C803-2658-4FF3-B191-EEC2A951B667}" destId="{5261DF0F-4B5E-4F38-BE69-15D3FE190694}" srcOrd="0" destOrd="0" presId="urn:microsoft.com/office/officeart/2005/8/layout/hierarchy1"/>
    <dgm:cxn modelId="{51EEF682-F71F-4547-B21E-62E8540E8B15}" type="presParOf" srcId="{0F99C803-2658-4FF3-B191-EEC2A951B667}" destId="{AA8605FE-6344-489C-B7F7-C80C0D509ECD}" srcOrd="1" destOrd="0" presId="urn:microsoft.com/office/officeart/2005/8/layout/hierarchy1"/>
    <dgm:cxn modelId="{E2B38EEE-5446-463A-9F2E-5EAD5FC002C9}" type="presParOf" srcId="{3394A7CF-227B-45B5-8ED6-27F4F95643D1}" destId="{AC05DC9F-A178-4013-9CF3-0E88B44727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E71D99-8C61-45BA-AFEA-13FE292566C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488C9-D39D-4C19-9F26-AC4D8E7ACA31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PROTECTIVE LAYER</a:t>
          </a:r>
          <a:endParaRPr lang="en-US" dirty="0"/>
        </a:p>
      </dgm:t>
    </dgm:pt>
    <dgm:pt modelId="{F57AA5BD-58FC-4EB5-90D0-2DA8BA7E595D}" type="parTrans" cxnId="{62948F17-B487-4739-A331-B1F7695FAEF6}">
      <dgm:prSet/>
      <dgm:spPr/>
      <dgm:t>
        <a:bodyPr/>
        <a:lstStyle/>
        <a:p>
          <a:endParaRPr lang="en-US"/>
        </a:p>
      </dgm:t>
    </dgm:pt>
    <dgm:pt modelId="{951951DC-8EDE-4DD0-BFCC-76BCB6CE97AD}" type="sibTrans" cxnId="{62948F17-B487-4739-A331-B1F7695FAEF6}">
      <dgm:prSet/>
      <dgm:spPr/>
      <dgm:t>
        <a:bodyPr/>
        <a:lstStyle/>
        <a:p>
          <a:endParaRPr lang="en-US"/>
        </a:p>
      </dgm:t>
    </dgm:pt>
    <dgm:pt modelId="{537AADE2-D49F-4144-AE01-1F06DE2CF73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EMULSION</a:t>
          </a:r>
          <a:endParaRPr lang="en-US" dirty="0"/>
        </a:p>
      </dgm:t>
    </dgm:pt>
    <dgm:pt modelId="{EC50C1F0-DA5D-4002-AA93-21B26BA82325}" type="parTrans" cxnId="{A1395526-54D8-47BA-9075-35797508F01A}">
      <dgm:prSet/>
      <dgm:spPr/>
      <dgm:t>
        <a:bodyPr/>
        <a:lstStyle/>
        <a:p>
          <a:endParaRPr lang="en-US"/>
        </a:p>
      </dgm:t>
    </dgm:pt>
    <dgm:pt modelId="{D6B24430-4890-4C0E-8BFA-515F5463B616}" type="sibTrans" cxnId="{A1395526-54D8-47BA-9075-35797508F01A}">
      <dgm:prSet/>
      <dgm:spPr/>
      <dgm:t>
        <a:bodyPr/>
        <a:lstStyle/>
        <a:p>
          <a:endParaRPr lang="en-US"/>
        </a:p>
      </dgm:t>
    </dgm:pt>
    <dgm:pt modelId="{8DB6FBA4-DB43-45D7-8122-7C32311B3F5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ADHESIVE LAYER</a:t>
          </a:r>
          <a:endParaRPr lang="en-US" dirty="0">
            <a:solidFill>
              <a:schemeClr val="tx1"/>
            </a:solidFill>
          </a:endParaRPr>
        </a:p>
      </dgm:t>
    </dgm:pt>
    <dgm:pt modelId="{5CF04495-EB71-443F-BBAF-C04C1D1EB639}" type="parTrans" cxnId="{B50D76AA-FD88-40F6-90E8-A8355DFEBCF8}">
      <dgm:prSet/>
      <dgm:spPr/>
      <dgm:t>
        <a:bodyPr/>
        <a:lstStyle/>
        <a:p>
          <a:endParaRPr lang="en-US"/>
        </a:p>
      </dgm:t>
    </dgm:pt>
    <dgm:pt modelId="{4378A8BC-BB04-4962-913E-EF98A378C658}" type="sibTrans" cxnId="{B50D76AA-FD88-40F6-90E8-A8355DFEBCF8}">
      <dgm:prSet/>
      <dgm:spPr/>
      <dgm:t>
        <a:bodyPr/>
        <a:lstStyle/>
        <a:p>
          <a:endParaRPr lang="en-US"/>
        </a:p>
      </dgm:t>
    </dgm:pt>
    <dgm:pt modelId="{3915D6D3-AADB-4AB5-A0FE-02DA033622E0}">
      <dgm:prSet phldrT="[Text]" custT="1"/>
      <dgm:spPr>
        <a:solidFill>
          <a:schemeClr val="bg2">
            <a:lumMod val="10000"/>
            <a:lumOff val="9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BASE</a:t>
          </a:r>
          <a:endParaRPr lang="en-US" sz="2000" b="1" dirty="0">
            <a:solidFill>
              <a:schemeClr val="tx1"/>
            </a:solidFill>
          </a:endParaRPr>
        </a:p>
      </dgm:t>
    </dgm:pt>
    <dgm:pt modelId="{94229A51-EB21-4F62-8787-908CB31DCA41}" type="parTrans" cxnId="{CE9847FA-F187-4D72-8CED-E7273E549665}">
      <dgm:prSet/>
      <dgm:spPr/>
      <dgm:t>
        <a:bodyPr/>
        <a:lstStyle/>
        <a:p>
          <a:endParaRPr lang="en-US"/>
        </a:p>
      </dgm:t>
    </dgm:pt>
    <dgm:pt modelId="{8EB29F18-5054-4CD2-A00B-D7353F7BA930}" type="sibTrans" cxnId="{CE9847FA-F187-4D72-8CED-E7273E549665}">
      <dgm:prSet/>
      <dgm:spPr/>
      <dgm:t>
        <a:bodyPr/>
        <a:lstStyle/>
        <a:p>
          <a:endParaRPr lang="en-US"/>
        </a:p>
      </dgm:t>
    </dgm:pt>
    <dgm:pt modelId="{2A762193-FD1A-4E95-8BC8-1B58BC40FBA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EMULSION</a:t>
          </a:r>
          <a:endParaRPr lang="en-US" dirty="0"/>
        </a:p>
      </dgm:t>
    </dgm:pt>
    <dgm:pt modelId="{DEEA16D9-A15C-469A-82AA-D2C34B63FCC1}" type="parTrans" cxnId="{A363200D-4BF1-44BB-BFF1-7FD80CE8D516}">
      <dgm:prSet/>
      <dgm:spPr/>
      <dgm:t>
        <a:bodyPr/>
        <a:lstStyle/>
        <a:p>
          <a:endParaRPr lang="en-US"/>
        </a:p>
      </dgm:t>
    </dgm:pt>
    <dgm:pt modelId="{6D93B9CC-9E12-4D24-AB4C-E12CFE67EC21}" type="sibTrans" cxnId="{A363200D-4BF1-44BB-BFF1-7FD80CE8D516}">
      <dgm:prSet/>
      <dgm:spPr/>
      <dgm:t>
        <a:bodyPr/>
        <a:lstStyle/>
        <a:p>
          <a:endParaRPr lang="en-US"/>
        </a:p>
      </dgm:t>
    </dgm:pt>
    <dgm:pt modelId="{C2998616-1DCF-4747-AB9C-E70B94115F1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ADHESIVE LAYER</a:t>
          </a:r>
          <a:endParaRPr lang="en-US" dirty="0">
            <a:solidFill>
              <a:schemeClr val="tx1"/>
            </a:solidFill>
          </a:endParaRPr>
        </a:p>
      </dgm:t>
    </dgm:pt>
    <dgm:pt modelId="{0B46C114-5F30-4670-A9E2-8E6EFB06E0F4}" type="parTrans" cxnId="{62B342D6-0ABD-4653-99AB-B3D30C4DDBBA}">
      <dgm:prSet/>
      <dgm:spPr/>
      <dgm:t>
        <a:bodyPr/>
        <a:lstStyle/>
        <a:p>
          <a:endParaRPr lang="en-US"/>
        </a:p>
      </dgm:t>
    </dgm:pt>
    <dgm:pt modelId="{F21CBCFB-F018-4000-AD02-0F8BC0ADDCF9}" type="sibTrans" cxnId="{62B342D6-0ABD-4653-99AB-B3D30C4DDBBA}">
      <dgm:prSet/>
      <dgm:spPr/>
      <dgm:t>
        <a:bodyPr/>
        <a:lstStyle/>
        <a:p>
          <a:endParaRPr lang="en-US"/>
        </a:p>
      </dgm:t>
    </dgm:pt>
    <dgm:pt modelId="{74B5FF1C-6AF3-4C76-9E5C-FA4C9AACFF0A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PROTECTIVE LAYER</a:t>
          </a:r>
          <a:endParaRPr lang="en-US" dirty="0"/>
        </a:p>
      </dgm:t>
    </dgm:pt>
    <dgm:pt modelId="{037D4A5A-D1F0-4507-B72B-B0CEBCABA7F3}" type="parTrans" cxnId="{4D929FFA-DDA8-4D3B-8631-B84526C56355}">
      <dgm:prSet/>
      <dgm:spPr/>
      <dgm:t>
        <a:bodyPr/>
        <a:lstStyle/>
        <a:p>
          <a:endParaRPr lang="en-US"/>
        </a:p>
      </dgm:t>
    </dgm:pt>
    <dgm:pt modelId="{63FFA4DE-F651-483E-98E5-3E4B659AF617}" type="sibTrans" cxnId="{4D929FFA-DDA8-4D3B-8631-B84526C56355}">
      <dgm:prSet/>
      <dgm:spPr/>
      <dgm:t>
        <a:bodyPr/>
        <a:lstStyle/>
        <a:p>
          <a:endParaRPr lang="en-US"/>
        </a:p>
      </dgm:t>
    </dgm:pt>
    <dgm:pt modelId="{5058D92E-CD17-4EF5-B4B5-373BA532D532}" type="pres">
      <dgm:prSet presAssocID="{01E71D99-8C61-45BA-AFEA-13FE292566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8DA012-CCCF-4DE3-9C52-1EE91704D505}" type="pres">
      <dgm:prSet presAssocID="{DF4488C9-D39D-4C19-9F26-AC4D8E7ACA3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72835-A65D-4400-BA1D-563E942F9935}" type="pres">
      <dgm:prSet presAssocID="{951951DC-8EDE-4DD0-BFCC-76BCB6CE97AD}" presName="sibTrans" presStyleCnt="0"/>
      <dgm:spPr/>
    </dgm:pt>
    <dgm:pt modelId="{E0BEA8CD-DD8D-47AF-9EDC-08F5ECCFB36F}" type="pres">
      <dgm:prSet presAssocID="{537AADE2-D49F-4144-AE01-1F06DE2CF73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33D46-DEE5-4021-B0D4-5D12E6659572}" type="pres">
      <dgm:prSet presAssocID="{D6B24430-4890-4C0E-8BFA-515F5463B616}" presName="sibTrans" presStyleCnt="0"/>
      <dgm:spPr/>
    </dgm:pt>
    <dgm:pt modelId="{486A6C7C-5ACD-4F96-B4EE-3BD19FAE7ECF}" type="pres">
      <dgm:prSet presAssocID="{8DB6FBA4-DB43-45D7-8122-7C32311B3F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39BEA-1332-4A62-9B9B-BC508B36C92C}" type="pres">
      <dgm:prSet presAssocID="{4378A8BC-BB04-4962-913E-EF98A378C658}" presName="sibTrans" presStyleCnt="0"/>
      <dgm:spPr/>
    </dgm:pt>
    <dgm:pt modelId="{73C963CB-FAE5-4FCF-BB9C-9D1B0E2B6802}" type="pres">
      <dgm:prSet presAssocID="{3915D6D3-AADB-4AB5-A0FE-02DA033622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89E6-FDEA-4123-93C5-6E48EA522BF7}" type="pres">
      <dgm:prSet presAssocID="{8EB29F18-5054-4CD2-A00B-D7353F7BA930}" presName="sibTrans" presStyleCnt="0"/>
      <dgm:spPr/>
    </dgm:pt>
    <dgm:pt modelId="{40A11D0E-66E0-4E02-AD25-8023B46A5082}" type="pres">
      <dgm:prSet presAssocID="{C2998616-1DCF-4747-AB9C-E70B94115F1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417F-967D-4F31-AA33-3591AFB10ACC}" type="pres">
      <dgm:prSet presAssocID="{F21CBCFB-F018-4000-AD02-0F8BC0ADDCF9}" presName="sibTrans" presStyleCnt="0"/>
      <dgm:spPr/>
    </dgm:pt>
    <dgm:pt modelId="{DD1D0425-5009-4176-9AD1-9D17C51CC244}" type="pres">
      <dgm:prSet presAssocID="{2A762193-FD1A-4E95-8BC8-1B58BC40FBA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431C1-3558-49E7-9355-2FD6A4FEAF54}" type="pres">
      <dgm:prSet presAssocID="{6D93B9CC-9E12-4D24-AB4C-E12CFE67EC21}" presName="sibTrans" presStyleCnt="0"/>
      <dgm:spPr/>
    </dgm:pt>
    <dgm:pt modelId="{3E5C311A-FE3C-4E76-91FC-1AB59AAE6526}" type="pres">
      <dgm:prSet presAssocID="{74B5FF1C-6AF3-4C76-9E5C-FA4C9AACFF0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D76AA-FD88-40F6-90E8-A8355DFEBCF8}" srcId="{01E71D99-8C61-45BA-AFEA-13FE292566C8}" destId="{8DB6FBA4-DB43-45D7-8122-7C32311B3F5F}" srcOrd="2" destOrd="0" parTransId="{5CF04495-EB71-443F-BBAF-C04C1D1EB639}" sibTransId="{4378A8BC-BB04-4962-913E-EF98A378C658}"/>
    <dgm:cxn modelId="{A5A19DAE-EEB0-456C-8F6D-FBD39B205969}" type="presOf" srcId="{DF4488C9-D39D-4C19-9F26-AC4D8E7ACA31}" destId="{358DA012-CCCF-4DE3-9C52-1EE91704D505}" srcOrd="0" destOrd="0" presId="urn:microsoft.com/office/officeart/2005/8/layout/hList6"/>
    <dgm:cxn modelId="{AAA7B3EF-33D0-413C-8E2E-C7E48D79784B}" type="presOf" srcId="{3915D6D3-AADB-4AB5-A0FE-02DA033622E0}" destId="{73C963CB-FAE5-4FCF-BB9C-9D1B0E2B6802}" srcOrd="0" destOrd="0" presId="urn:microsoft.com/office/officeart/2005/8/layout/hList6"/>
    <dgm:cxn modelId="{044FF04C-2524-4351-A8E1-4CD448592C0A}" type="presOf" srcId="{74B5FF1C-6AF3-4C76-9E5C-FA4C9AACFF0A}" destId="{3E5C311A-FE3C-4E76-91FC-1AB59AAE6526}" srcOrd="0" destOrd="0" presId="urn:microsoft.com/office/officeart/2005/8/layout/hList6"/>
    <dgm:cxn modelId="{A1395526-54D8-47BA-9075-35797508F01A}" srcId="{01E71D99-8C61-45BA-AFEA-13FE292566C8}" destId="{537AADE2-D49F-4144-AE01-1F06DE2CF731}" srcOrd="1" destOrd="0" parTransId="{EC50C1F0-DA5D-4002-AA93-21B26BA82325}" sibTransId="{D6B24430-4890-4C0E-8BFA-515F5463B616}"/>
    <dgm:cxn modelId="{E1DC9C54-7A55-41BA-8BD7-4C0CC4DF15A0}" type="presOf" srcId="{537AADE2-D49F-4144-AE01-1F06DE2CF731}" destId="{E0BEA8CD-DD8D-47AF-9EDC-08F5ECCFB36F}" srcOrd="0" destOrd="0" presId="urn:microsoft.com/office/officeart/2005/8/layout/hList6"/>
    <dgm:cxn modelId="{CE9847FA-F187-4D72-8CED-E7273E549665}" srcId="{01E71D99-8C61-45BA-AFEA-13FE292566C8}" destId="{3915D6D3-AADB-4AB5-A0FE-02DA033622E0}" srcOrd="3" destOrd="0" parTransId="{94229A51-EB21-4F62-8787-908CB31DCA41}" sibTransId="{8EB29F18-5054-4CD2-A00B-D7353F7BA930}"/>
    <dgm:cxn modelId="{62B342D6-0ABD-4653-99AB-B3D30C4DDBBA}" srcId="{01E71D99-8C61-45BA-AFEA-13FE292566C8}" destId="{C2998616-1DCF-4747-AB9C-E70B94115F15}" srcOrd="4" destOrd="0" parTransId="{0B46C114-5F30-4670-A9E2-8E6EFB06E0F4}" sibTransId="{F21CBCFB-F018-4000-AD02-0F8BC0ADDCF9}"/>
    <dgm:cxn modelId="{8BE23927-12B4-41AB-BF9A-2C015D4ED1E3}" type="presOf" srcId="{C2998616-1DCF-4747-AB9C-E70B94115F15}" destId="{40A11D0E-66E0-4E02-AD25-8023B46A5082}" srcOrd="0" destOrd="0" presId="urn:microsoft.com/office/officeart/2005/8/layout/hList6"/>
    <dgm:cxn modelId="{62948F17-B487-4739-A331-B1F7695FAEF6}" srcId="{01E71D99-8C61-45BA-AFEA-13FE292566C8}" destId="{DF4488C9-D39D-4C19-9F26-AC4D8E7ACA31}" srcOrd="0" destOrd="0" parTransId="{F57AA5BD-58FC-4EB5-90D0-2DA8BA7E595D}" sibTransId="{951951DC-8EDE-4DD0-BFCC-76BCB6CE97AD}"/>
    <dgm:cxn modelId="{ED922983-5461-44F0-92AA-885FFAD3297C}" type="presOf" srcId="{01E71D99-8C61-45BA-AFEA-13FE292566C8}" destId="{5058D92E-CD17-4EF5-B4B5-373BA532D532}" srcOrd="0" destOrd="0" presId="urn:microsoft.com/office/officeart/2005/8/layout/hList6"/>
    <dgm:cxn modelId="{4D929FFA-DDA8-4D3B-8631-B84526C56355}" srcId="{01E71D99-8C61-45BA-AFEA-13FE292566C8}" destId="{74B5FF1C-6AF3-4C76-9E5C-FA4C9AACFF0A}" srcOrd="6" destOrd="0" parTransId="{037D4A5A-D1F0-4507-B72B-B0CEBCABA7F3}" sibTransId="{63FFA4DE-F651-483E-98E5-3E4B659AF617}"/>
    <dgm:cxn modelId="{A363200D-4BF1-44BB-BFF1-7FD80CE8D516}" srcId="{01E71D99-8C61-45BA-AFEA-13FE292566C8}" destId="{2A762193-FD1A-4E95-8BC8-1B58BC40FBAB}" srcOrd="5" destOrd="0" parTransId="{DEEA16D9-A15C-469A-82AA-D2C34B63FCC1}" sibTransId="{6D93B9CC-9E12-4D24-AB4C-E12CFE67EC21}"/>
    <dgm:cxn modelId="{40906280-0A8E-47C3-A7BE-579896F29C9F}" type="presOf" srcId="{2A762193-FD1A-4E95-8BC8-1B58BC40FBAB}" destId="{DD1D0425-5009-4176-9AD1-9D17C51CC244}" srcOrd="0" destOrd="0" presId="urn:microsoft.com/office/officeart/2005/8/layout/hList6"/>
    <dgm:cxn modelId="{4767F224-FFB2-4999-84DE-C7D6ED402ED3}" type="presOf" srcId="{8DB6FBA4-DB43-45D7-8122-7C32311B3F5F}" destId="{486A6C7C-5ACD-4F96-B4EE-3BD19FAE7ECF}" srcOrd="0" destOrd="0" presId="urn:microsoft.com/office/officeart/2005/8/layout/hList6"/>
    <dgm:cxn modelId="{59DDF618-77B2-4A1D-84E3-24CA7C7CA9EB}" type="presParOf" srcId="{5058D92E-CD17-4EF5-B4B5-373BA532D532}" destId="{358DA012-CCCF-4DE3-9C52-1EE91704D505}" srcOrd="0" destOrd="0" presId="urn:microsoft.com/office/officeart/2005/8/layout/hList6"/>
    <dgm:cxn modelId="{E87D11CA-F3B4-46E4-8E55-66BD55F83959}" type="presParOf" srcId="{5058D92E-CD17-4EF5-B4B5-373BA532D532}" destId="{4C272835-A65D-4400-BA1D-563E942F9935}" srcOrd="1" destOrd="0" presId="urn:microsoft.com/office/officeart/2005/8/layout/hList6"/>
    <dgm:cxn modelId="{A7BABCF9-C9A4-45A3-BE95-73ECF8741BDD}" type="presParOf" srcId="{5058D92E-CD17-4EF5-B4B5-373BA532D532}" destId="{E0BEA8CD-DD8D-47AF-9EDC-08F5ECCFB36F}" srcOrd="2" destOrd="0" presId="urn:microsoft.com/office/officeart/2005/8/layout/hList6"/>
    <dgm:cxn modelId="{09A8B9CB-3536-4FA3-9FD6-29DA5EFB3AF8}" type="presParOf" srcId="{5058D92E-CD17-4EF5-B4B5-373BA532D532}" destId="{48B33D46-DEE5-4021-B0D4-5D12E6659572}" srcOrd="3" destOrd="0" presId="urn:microsoft.com/office/officeart/2005/8/layout/hList6"/>
    <dgm:cxn modelId="{A2D91BD1-D51F-4E7F-9A48-587902FED78C}" type="presParOf" srcId="{5058D92E-CD17-4EF5-B4B5-373BA532D532}" destId="{486A6C7C-5ACD-4F96-B4EE-3BD19FAE7ECF}" srcOrd="4" destOrd="0" presId="urn:microsoft.com/office/officeart/2005/8/layout/hList6"/>
    <dgm:cxn modelId="{9213FB65-3ACF-476F-97FF-B8C549C97887}" type="presParOf" srcId="{5058D92E-CD17-4EF5-B4B5-373BA532D532}" destId="{F8239BEA-1332-4A62-9B9B-BC508B36C92C}" srcOrd="5" destOrd="0" presId="urn:microsoft.com/office/officeart/2005/8/layout/hList6"/>
    <dgm:cxn modelId="{565F2995-CB1D-47FF-8BA0-D7E5BC1FED62}" type="presParOf" srcId="{5058D92E-CD17-4EF5-B4B5-373BA532D532}" destId="{73C963CB-FAE5-4FCF-BB9C-9D1B0E2B6802}" srcOrd="6" destOrd="0" presId="urn:microsoft.com/office/officeart/2005/8/layout/hList6"/>
    <dgm:cxn modelId="{BB866236-AB50-44AC-85D9-CB811E579031}" type="presParOf" srcId="{5058D92E-CD17-4EF5-B4B5-373BA532D532}" destId="{332A89E6-FDEA-4123-93C5-6E48EA522BF7}" srcOrd="7" destOrd="0" presId="urn:microsoft.com/office/officeart/2005/8/layout/hList6"/>
    <dgm:cxn modelId="{0C407ED3-ABF1-4445-BD27-31EE4025487B}" type="presParOf" srcId="{5058D92E-CD17-4EF5-B4B5-373BA532D532}" destId="{40A11D0E-66E0-4E02-AD25-8023B46A5082}" srcOrd="8" destOrd="0" presId="urn:microsoft.com/office/officeart/2005/8/layout/hList6"/>
    <dgm:cxn modelId="{0581C7C8-2432-469B-BF7F-228AA585CA36}" type="presParOf" srcId="{5058D92E-CD17-4EF5-B4B5-373BA532D532}" destId="{B95B417F-967D-4F31-AA33-3591AFB10ACC}" srcOrd="9" destOrd="0" presId="urn:microsoft.com/office/officeart/2005/8/layout/hList6"/>
    <dgm:cxn modelId="{E51BD71D-7381-4309-84CD-B4E4EC0A8EAE}" type="presParOf" srcId="{5058D92E-CD17-4EF5-B4B5-373BA532D532}" destId="{DD1D0425-5009-4176-9AD1-9D17C51CC244}" srcOrd="10" destOrd="0" presId="urn:microsoft.com/office/officeart/2005/8/layout/hList6"/>
    <dgm:cxn modelId="{78BA22C6-A1B1-4B8C-A2B4-7954B6D5131E}" type="presParOf" srcId="{5058D92E-CD17-4EF5-B4B5-373BA532D532}" destId="{CFF431C1-3558-49E7-9355-2FD6A4FEAF54}" srcOrd="11" destOrd="0" presId="urn:microsoft.com/office/officeart/2005/8/layout/hList6"/>
    <dgm:cxn modelId="{512F3A4D-6BA6-4281-8E50-FA74B14DF679}" type="presParOf" srcId="{5058D92E-CD17-4EF5-B4B5-373BA532D532}" destId="{3E5C311A-FE3C-4E76-91FC-1AB59AAE6526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9DE9E6-4DB9-4ED4-9414-3EC6D18097F7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06C1DCE3-3BC1-42B4-A24A-1B82B967FF15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Transparent supporting material </a:t>
          </a:r>
        </a:p>
        <a:p>
          <a:r>
            <a: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on which the emulsion is coated</a:t>
          </a:r>
          <a:endParaRPr lang="en-US" sz="2800" dirty="0">
            <a:solidFill>
              <a:schemeClr val="tx1"/>
            </a:solidFill>
          </a:endParaRPr>
        </a:p>
      </dgm:t>
    </dgm:pt>
    <dgm:pt modelId="{308CB0E9-029F-4CB4-BA6B-D9951C8019C3}" type="parTrans" cxnId="{37446E61-FACE-47EE-8233-143E5B5FEE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E3323F-18E8-4E68-A965-122C93CAD154}" type="sibTrans" cxnId="{37446E61-FACE-47EE-8233-143E5B5FEE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03723F-B7C6-4726-B09A-0B398F2171D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    Polyethylene terephthalate (Polyester)</a:t>
          </a:r>
          <a:endParaRPr lang="en-US" dirty="0">
            <a:solidFill>
              <a:schemeClr val="tx1"/>
            </a:solidFill>
          </a:endParaRPr>
        </a:p>
      </dgm:t>
    </dgm:pt>
    <dgm:pt modelId="{DF5C7A38-C13F-4806-93DC-A1D78EA02A0E}" type="parTrans" cxnId="{75B7A454-1F6B-40A1-9771-4C6BF0A607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187B7-ED3F-4C4A-960A-0860109CD74D}" type="sibTrans" cxnId="{75B7A454-1F6B-40A1-9771-4C6BF0A607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180848-3779-4FC9-8D49-6AAE03E9D2A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Thickness = 0.2mm</a:t>
          </a:r>
          <a:endParaRPr lang="en-US" dirty="0">
            <a:solidFill>
              <a:schemeClr val="tx1"/>
            </a:solidFill>
          </a:endParaRPr>
        </a:p>
      </dgm:t>
    </dgm:pt>
    <dgm:pt modelId="{BA34FE68-690F-46A3-A97F-74E63E35C073}" type="parTrans" cxnId="{023492D0-07AD-4E58-8CA9-2F76B0CD44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7DD8B9-4E81-4676-A516-FB060E95CF15}" type="sibTrans" cxnId="{023492D0-07AD-4E58-8CA9-2F76B0CD44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C72B0D-FA32-4C35-8332-197C39197FC1}" type="pres">
      <dgm:prSet presAssocID="{C29DE9E6-4DB9-4ED4-9414-3EC6D18097F7}" presName="linearFlow" presStyleCnt="0">
        <dgm:presLayoutVars>
          <dgm:dir/>
          <dgm:resizeHandles val="exact"/>
        </dgm:presLayoutVars>
      </dgm:prSet>
      <dgm:spPr/>
    </dgm:pt>
    <dgm:pt modelId="{94656E92-1DCB-406B-A2BF-CE6FB4DA350D}" type="pres">
      <dgm:prSet presAssocID="{06C1DCE3-3BC1-42B4-A24A-1B82B967FF15}" presName="composite" presStyleCnt="0"/>
      <dgm:spPr/>
    </dgm:pt>
    <dgm:pt modelId="{91AC9405-8C77-4441-B13D-0FF0B9C8A72F}" type="pres">
      <dgm:prSet presAssocID="{06C1DCE3-3BC1-42B4-A24A-1B82B967FF15}" presName="imgShp" presStyleLbl="fgImgPlace1" presStyleIdx="0" presStyleCnt="3"/>
      <dgm:spPr/>
    </dgm:pt>
    <dgm:pt modelId="{56C46A4A-C07A-4555-A250-8060B379BAD1}" type="pres">
      <dgm:prSet presAssocID="{06C1DCE3-3BC1-42B4-A24A-1B82B967FF15}" presName="txShp" presStyleLbl="node1" presStyleIdx="0" presStyleCnt="3" custScaleX="11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87297-2C60-4629-94E0-BBDF412C6E78}" type="pres">
      <dgm:prSet presAssocID="{7AE3323F-18E8-4E68-A965-122C93CAD154}" presName="spacing" presStyleCnt="0"/>
      <dgm:spPr/>
    </dgm:pt>
    <dgm:pt modelId="{29301857-E3D7-40A3-A3DC-4CCE7E687B80}" type="pres">
      <dgm:prSet presAssocID="{E903723F-B7C6-4726-B09A-0B398F2171D1}" presName="composite" presStyleCnt="0"/>
      <dgm:spPr/>
    </dgm:pt>
    <dgm:pt modelId="{ED425F58-4DEF-4B12-AB86-4BC1FD58A10A}" type="pres">
      <dgm:prSet presAssocID="{E903723F-B7C6-4726-B09A-0B398F2171D1}" presName="imgShp" presStyleLbl="fgImgPlace1" presStyleIdx="1" presStyleCnt="3"/>
      <dgm:spPr/>
    </dgm:pt>
    <dgm:pt modelId="{90793D81-9741-423D-99BC-B73C54401852}" type="pres">
      <dgm:prSet presAssocID="{E903723F-B7C6-4726-B09A-0B398F2171D1}" presName="txShp" presStyleLbl="node1" presStyleIdx="1" presStyleCnt="3" custScaleX="12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7C737-9224-4BD9-BCE6-42CC643A509A}" type="pres">
      <dgm:prSet presAssocID="{C16187B7-ED3F-4C4A-960A-0860109CD74D}" presName="spacing" presStyleCnt="0"/>
      <dgm:spPr/>
    </dgm:pt>
    <dgm:pt modelId="{6EC926F9-1680-4FCE-9586-19D2D8662DB3}" type="pres">
      <dgm:prSet presAssocID="{5E180848-3779-4FC9-8D49-6AAE03E9D2AE}" presName="composite" presStyleCnt="0"/>
      <dgm:spPr/>
    </dgm:pt>
    <dgm:pt modelId="{92913518-E26B-47CB-B95C-2EF8B9ABC17B}" type="pres">
      <dgm:prSet presAssocID="{5E180848-3779-4FC9-8D49-6AAE03E9D2AE}" presName="imgShp" presStyleLbl="fgImgPlace1" presStyleIdx="2" presStyleCnt="3"/>
      <dgm:spPr/>
    </dgm:pt>
    <dgm:pt modelId="{1702BDDA-195A-4D98-8BC1-FBF9221B424C}" type="pres">
      <dgm:prSet presAssocID="{5E180848-3779-4FC9-8D49-6AAE03E9D2AE}" presName="txShp" presStyleLbl="node1" presStyleIdx="2" presStyleCnt="3" custScaleX="11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D53EC-883F-4293-81B7-732FF7CCD185}" type="presOf" srcId="{E903723F-B7C6-4726-B09A-0B398F2171D1}" destId="{90793D81-9741-423D-99BC-B73C54401852}" srcOrd="0" destOrd="0" presId="urn:microsoft.com/office/officeart/2005/8/layout/vList3"/>
    <dgm:cxn modelId="{75B7A454-1F6B-40A1-9771-4C6BF0A6078A}" srcId="{C29DE9E6-4DB9-4ED4-9414-3EC6D18097F7}" destId="{E903723F-B7C6-4726-B09A-0B398F2171D1}" srcOrd="1" destOrd="0" parTransId="{DF5C7A38-C13F-4806-93DC-A1D78EA02A0E}" sibTransId="{C16187B7-ED3F-4C4A-960A-0860109CD74D}"/>
    <dgm:cxn modelId="{75AC867C-898E-4C6A-A8AB-D3369E82CA56}" type="presOf" srcId="{5E180848-3779-4FC9-8D49-6AAE03E9D2AE}" destId="{1702BDDA-195A-4D98-8BC1-FBF9221B424C}" srcOrd="0" destOrd="0" presId="urn:microsoft.com/office/officeart/2005/8/layout/vList3"/>
    <dgm:cxn modelId="{023492D0-07AD-4E58-8CA9-2F76B0CD44EA}" srcId="{C29DE9E6-4DB9-4ED4-9414-3EC6D18097F7}" destId="{5E180848-3779-4FC9-8D49-6AAE03E9D2AE}" srcOrd="2" destOrd="0" parTransId="{BA34FE68-690F-46A3-A97F-74E63E35C073}" sibTransId="{507DD8B9-4E81-4676-A516-FB060E95CF15}"/>
    <dgm:cxn modelId="{DFD15628-FE09-44B0-9448-84DD8400AA0C}" type="presOf" srcId="{C29DE9E6-4DB9-4ED4-9414-3EC6D18097F7}" destId="{47C72B0D-FA32-4C35-8332-197C39197FC1}" srcOrd="0" destOrd="0" presId="urn:microsoft.com/office/officeart/2005/8/layout/vList3"/>
    <dgm:cxn modelId="{EAB5A3B7-583F-4584-9FE0-DB6F747374CF}" type="presOf" srcId="{06C1DCE3-3BC1-42B4-A24A-1B82B967FF15}" destId="{56C46A4A-C07A-4555-A250-8060B379BAD1}" srcOrd="0" destOrd="0" presId="urn:microsoft.com/office/officeart/2005/8/layout/vList3"/>
    <dgm:cxn modelId="{37446E61-FACE-47EE-8233-143E5B5FEEEB}" srcId="{C29DE9E6-4DB9-4ED4-9414-3EC6D18097F7}" destId="{06C1DCE3-3BC1-42B4-A24A-1B82B967FF15}" srcOrd="0" destOrd="0" parTransId="{308CB0E9-029F-4CB4-BA6B-D9951C8019C3}" sibTransId="{7AE3323F-18E8-4E68-A965-122C93CAD154}"/>
    <dgm:cxn modelId="{1E9DEC60-C45D-4E60-9FC8-88D549C058F8}" type="presParOf" srcId="{47C72B0D-FA32-4C35-8332-197C39197FC1}" destId="{94656E92-1DCB-406B-A2BF-CE6FB4DA350D}" srcOrd="0" destOrd="0" presId="urn:microsoft.com/office/officeart/2005/8/layout/vList3"/>
    <dgm:cxn modelId="{D414604C-1593-45C9-9CF9-98D39B2A8EBE}" type="presParOf" srcId="{94656E92-1DCB-406B-A2BF-CE6FB4DA350D}" destId="{91AC9405-8C77-4441-B13D-0FF0B9C8A72F}" srcOrd="0" destOrd="0" presId="urn:microsoft.com/office/officeart/2005/8/layout/vList3"/>
    <dgm:cxn modelId="{FC15E608-8D49-4BF2-9ED6-584F7876ADD0}" type="presParOf" srcId="{94656E92-1DCB-406B-A2BF-CE6FB4DA350D}" destId="{56C46A4A-C07A-4555-A250-8060B379BAD1}" srcOrd="1" destOrd="0" presId="urn:microsoft.com/office/officeart/2005/8/layout/vList3"/>
    <dgm:cxn modelId="{168F806B-D849-4DCA-8920-6272BE37B196}" type="presParOf" srcId="{47C72B0D-FA32-4C35-8332-197C39197FC1}" destId="{92987297-2C60-4629-94E0-BBDF412C6E78}" srcOrd="1" destOrd="0" presId="urn:microsoft.com/office/officeart/2005/8/layout/vList3"/>
    <dgm:cxn modelId="{DD81B82A-3D74-4691-8BB1-D130D47A3E7E}" type="presParOf" srcId="{47C72B0D-FA32-4C35-8332-197C39197FC1}" destId="{29301857-E3D7-40A3-A3DC-4CCE7E687B80}" srcOrd="2" destOrd="0" presId="urn:microsoft.com/office/officeart/2005/8/layout/vList3"/>
    <dgm:cxn modelId="{6277F37B-5E5F-4498-A471-4334CEBB7B4B}" type="presParOf" srcId="{29301857-E3D7-40A3-A3DC-4CCE7E687B80}" destId="{ED425F58-4DEF-4B12-AB86-4BC1FD58A10A}" srcOrd="0" destOrd="0" presId="urn:microsoft.com/office/officeart/2005/8/layout/vList3"/>
    <dgm:cxn modelId="{4A6E478B-E837-4993-A437-42127B5D26B3}" type="presParOf" srcId="{29301857-E3D7-40A3-A3DC-4CCE7E687B80}" destId="{90793D81-9741-423D-99BC-B73C54401852}" srcOrd="1" destOrd="0" presId="urn:microsoft.com/office/officeart/2005/8/layout/vList3"/>
    <dgm:cxn modelId="{751CB043-0120-4745-B337-373CCE7B6414}" type="presParOf" srcId="{47C72B0D-FA32-4C35-8332-197C39197FC1}" destId="{2917C737-9224-4BD9-BCE6-42CC643A509A}" srcOrd="3" destOrd="0" presId="urn:microsoft.com/office/officeart/2005/8/layout/vList3"/>
    <dgm:cxn modelId="{1E55E20B-5E59-40F6-A018-E40A24062513}" type="presParOf" srcId="{47C72B0D-FA32-4C35-8332-197C39197FC1}" destId="{6EC926F9-1680-4FCE-9586-19D2D8662DB3}" srcOrd="4" destOrd="0" presId="urn:microsoft.com/office/officeart/2005/8/layout/vList3"/>
    <dgm:cxn modelId="{06231BF8-51CF-4028-9035-99A49C53D846}" type="presParOf" srcId="{6EC926F9-1680-4FCE-9586-19D2D8662DB3}" destId="{92913518-E26B-47CB-B95C-2EF8B9ABC17B}" srcOrd="0" destOrd="0" presId="urn:microsoft.com/office/officeart/2005/8/layout/vList3"/>
    <dgm:cxn modelId="{FA9FD912-A44E-4F8D-A9C6-568D7E1A9336}" type="presParOf" srcId="{6EC926F9-1680-4FCE-9586-19D2D8662DB3}" destId="{1702BDDA-195A-4D98-8BC1-FBF9221B42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4B66E3-CFA5-438C-9C59-4F81B0CD7DC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C93A09-05E4-4B23-9F53-55BD04979EC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Should have proper amount of flexibility to allow ease of handling</a:t>
          </a:r>
          <a:endParaRPr lang="en-US" dirty="0">
            <a:solidFill>
              <a:schemeClr val="tx1"/>
            </a:solidFill>
          </a:endParaRPr>
        </a:p>
      </dgm:t>
    </dgm:pt>
    <dgm:pt modelId="{8D9DB9F2-10F0-47B6-9738-29918CDC5141}" type="parTrans" cxnId="{CC7F8266-37CC-49FE-928D-311352F88137}">
      <dgm:prSet/>
      <dgm:spPr/>
      <dgm:t>
        <a:bodyPr/>
        <a:lstStyle/>
        <a:p>
          <a:endParaRPr lang="en-US"/>
        </a:p>
      </dgm:t>
    </dgm:pt>
    <dgm:pt modelId="{6BF12BF6-A597-45A9-82A3-93EB75D3823F}" type="sibTrans" cxnId="{CC7F8266-37CC-49FE-928D-311352F88137}">
      <dgm:prSet/>
      <dgm:spPr/>
      <dgm:t>
        <a:bodyPr/>
        <a:lstStyle/>
        <a:p>
          <a:endParaRPr lang="en-US"/>
        </a:p>
      </dgm:t>
    </dgm:pt>
    <dgm:pt modelId="{E2288823-4DFA-4020-A13A-06035F4AD19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Translucent, casting no pattern on the resultant radiograph</a:t>
          </a:r>
          <a:endParaRPr lang="en-US" dirty="0">
            <a:solidFill>
              <a:schemeClr val="tx1"/>
            </a:solidFill>
          </a:endParaRPr>
        </a:p>
      </dgm:t>
    </dgm:pt>
    <dgm:pt modelId="{EC7E18D2-5C0F-420F-BB65-EFC6AA4CA49C}" type="parTrans" cxnId="{9D04CA4C-7E10-4FBA-80BB-BABC3CC43487}">
      <dgm:prSet/>
      <dgm:spPr/>
      <dgm:t>
        <a:bodyPr/>
        <a:lstStyle/>
        <a:p>
          <a:endParaRPr lang="en-US"/>
        </a:p>
      </dgm:t>
    </dgm:pt>
    <dgm:pt modelId="{86627342-6956-4183-9C74-B6DFE00E8FBE}" type="sibTrans" cxnId="{9D04CA4C-7E10-4FBA-80BB-BABC3CC43487}">
      <dgm:prSet/>
      <dgm:spPr/>
      <dgm:t>
        <a:bodyPr/>
        <a:lstStyle/>
        <a:p>
          <a:endParaRPr lang="en-US"/>
        </a:p>
      </dgm:t>
    </dgm:pt>
    <dgm:pt modelId="{FF5590D2-84B6-40B1-A5BD-7A1BF18A104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Should have a Bluish tint for optimal viewing of the diagnostic detail</a:t>
          </a:r>
        </a:p>
      </dgm:t>
    </dgm:pt>
    <dgm:pt modelId="{C7571959-6B50-426B-BF52-A0C2C77EA361}" type="parTrans" cxnId="{85D7D5CD-9812-4B3E-BA52-10F0896EA52D}">
      <dgm:prSet/>
      <dgm:spPr/>
      <dgm:t>
        <a:bodyPr/>
        <a:lstStyle/>
        <a:p>
          <a:endParaRPr lang="en-US"/>
        </a:p>
      </dgm:t>
    </dgm:pt>
    <dgm:pt modelId="{7B2575C6-138F-42C8-943A-9514237DF41D}" type="sibTrans" cxnId="{85D7D5CD-9812-4B3E-BA52-10F0896EA52D}">
      <dgm:prSet/>
      <dgm:spPr/>
      <dgm:t>
        <a:bodyPr/>
        <a:lstStyle/>
        <a:p>
          <a:endParaRPr lang="en-US"/>
        </a:p>
      </dgm:t>
    </dgm:pt>
    <dgm:pt modelId="{E3D4D6AF-906E-429F-82A7-38A3C1B2740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Should be able to withstand exposure to processing solutions without distorting, heat, moisture and chemical exposure</a:t>
          </a:r>
        </a:p>
      </dgm:t>
    </dgm:pt>
    <dgm:pt modelId="{890ABB4D-243D-4422-8482-ADF5CBEBFF64}" type="parTrans" cxnId="{ED3C6E6F-0FCA-4DBC-BFB6-98A7E75DE4FE}">
      <dgm:prSet/>
      <dgm:spPr/>
      <dgm:t>
        <a:bodyPr/>
        <a:lstStyle/>
        <a:p>
          <a:endParaRPr lang="en-US"/>
        </a:p>
      </dgm:t>
    </dgm:pt>
    <dgm:pt modelId="{58C91301-D8E9-439D-974E-C24FF81B8416}" type="sibTrans" cxnId="{ED3C6E6F-0FCA-4DBC-BFB6-98A7E75DE4FE}">
      <dgm:prSet/>
      <dgm:spPr/>
      <dgm:t>
        <a:bodyPr/>
        <a:lstStyle/>
        <a:p>
          <a:endParaRPr lang="en-US"/>
        </a:p>
      </dgm:t>
    </dgm:pt>
    <dgm:pt modelId="{C39D428B-3F3A-4514-B1D1-B3FFB15D958E}" type="pres">
      <dgm:prSet presAssocID="{3D4B66E3-CFA5-438C-9C59-4F81B0CD7D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584B3B-8026-4879-BE9B-09A44F41D036}" type="pres">
      <dgm:prSet presAssocID="{A5C93A09-05E4-4B23-9F53-55BD04979EC8}" presName="parentLin" presStyleCnt="0"/>
      <dgm:spPr/>
    </dgm:pt>
    <dgm:pt modelId="{B3D8F7B7-35F2-43AE-8858-A730B8F40BDC}" type="pres">
      <dgm:prSet presAssocID="{A5C93A09-05E4-4B23-9F53-55BD04979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D907436-A5A1-4217-94C5-07DDBB3E76C7}" type="pres">
      <dgm:prSet presAssocID="{A5C93A09-05E4-4B23-9F53-55BD04979EC8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18020-522B-4DFE-9B72-C80AABB98C2F}" type="pres">
      <dgm:prSet presAssocID="{A5C93A09-05E4-4B23-9F53-55BD04979EC8}" presName="negativeSpace" presStyleCnt="0"/>
      <dgm:spPr/>
    </dgm:pt>
    <dgm:pt modelId="{98689B9C-6F44-4F48-9C62-94D87AF54207}" type="pres">
      <dgm:prSet presAssocID="{A5C93A09-05E4-4B23-9F53-55BD04979EC8}" presName="childText" presStyleLbl="conFgAcc1" presStyleIdx="0" presStyleCnt="4">
        <dgm:presLayoutVars>
          <dgm:bulletEnabled val="1"/>
        </dgm:presLayoutVars>
      </dgm:prSet>
      <dgm:spPr/>
    </dgm:pt>
    <dgm:pt modelId="{26960F86-380C-4495-B6CE-587927A1655F}" type="pres">
      <dgm:prSet presAssocID="{6BF12BF6-A597-45A9-82A3-93EB75D3823F}" presName="spaceBetweenRectangles" presStyleCnt="0"/>
      <dgm:spPr/>
    </dgm:pt>
    <dgm:pt modelId="{78F43DBB-CC82-478F-8311-97D01D19C325}" type="pres">
      <dgm:prSet presAssocID="{E2288823-4DFA-4020-A13A-06035F4AD190}" presName="parentLin" presStyleCnt="0"/>
      <dgm:spPr/>
    </dgm:pt>
    <dgm:pt modelId="{1D24241C-7781-481F-A9BA-A6DF7B3A8BA5}" type="pres">
      <dgm:prSet presAssocID="{E2288823-4DFA-4020-A13A-06035F4AD1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14A61CC-8965-4BAE-8148-49B9CB11C94E}" type="pres">
      <dgm:prSet presAssocID="{E2288823-4DFA-4020-A13A-06035F4AD190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63BD-C8F7-409D-8F74-6724F684258E}" type="pres">
      <dgm:prSet presAssocID="{E2288823-4DFA-4020-A13A-06035F4AD190}" presName="negativeSpace" presStyleCnt="0"/>
      <dgm:spPr/>
    </dgm:pt>
    <dgm:pt modelId="{C36BAFC7-D89C-46B0-8675-78FAECB0EE1E}" type="pres">
      <dgm:prSet presAssocID="{E2288823-4DFA-4020-A13A-06035F4AD190}" presName="childText" presStyleLbl="conFgAcc1" presStyleIdx="1" presStyleCnt="4">
        <dgm:presLayoutVars>
          <dgm:bulletEnabled val="1"/>
        </dgm:presLayoutVars>
      </dgm:prSet>
      <dgm:spPr/>
    </dgm:pt>
    <dgm:pt modelId="{5100BE41-BC44-4C37-9EF2-A66E6D08002E}" type="pres">
      <dgm:prSet presAssocID="{86627342-6956-4183-9C74-B6DFE00E8FBE}" presName="spaceBetweenRectangles" presStyleCnt="0"/>
      <dgm:spPr/>
    </dgm:pt>
    <dgm:pt modelId="{A476483E-BA21-412D-AA1F-AD8EFD6E2660}" type="pres">
      <dgm:prSet presAssocID="{FF5590D2-84B6-40B1-A5BD-7A1BF18A104F}" presName="parentLin" presStyleCnt="0"/>
      <dgm:spPr/>
    </dgm:pt>
    <dgm:pt modelId="{6A6CE771-B560-4F6C-A912-C3102FD60982}" type="pres">
      <dgm:prSet presAssocID="{FF5590D2-84B6-40B1-A5BD-7A1BF18A104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8109181-A528-441D-A954-016C60718EE7}" type="pres">
      <dgm:prSet presAssocID="{FF5590D2-84B6-40B1-A5BD-7A1BF18A104F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B15FF-A5A4-4696-B4DC-ED93127BDFA0}" type="pres">
      <dgm:prSet presAssocID="{FF5590D2-84B6-40B1-A5BD-7A1BF18A104F}" presName="negativeSpace" presStyleCnt="0"/>
      <dgm:spPr/>
    </dgm:pt>
    <dgm:pt modelId="{FDF08220-3353-421C-AE08-68E829067D6D}" type="pres">
      <dgm:prSet presAssocID="{FF5590D2-84B6-40B1-A5BD-7A1BF18A104F}" presName="childText" presStyleLbl="conFgAcc1" presStyleIdx="2" presStyleCnt="4">
        <dgm:presLayoutVars>
          <dgm:bulletEnabled val="1"/>
        </dgm:presLayoutVars>
      </dgm:prSet>
      <dgm:spPr/>
    </dgm:pt>
    <dgm:pt modelId="{72CE6271-4EB9-40A5-A770-EDBA3C3386C2}" type="pres">
      <dgm:prSet presAssocID="{7B2575C6-138F-42C8-943A-9514237DF41D}" presName="spaceBetweenRectangles" presStyleCnt="0"/>
      <dgm:spPr/>
    </dgm:pt>
    <dgm:pt modelId="{7F9F7CC2-69F1-4779-ADD3-7765EE8D444C}" type="pres">
      <dgm:prSet presAssocID="{E3D4D6AF-906E-429F-82A7-38A3C1B27406}" presName="parentLin" presStyleCnt="0"/>
      <dgm:spPr/>
    </dgm:pt>
    <dgm:pt modelId="{315E2F74-45CD-41B5-A21D-F93ABDFECBEA}" type="pres">
      <dgm:prSet presAssocID="{E3D4D6AF-906E-429F-82A7-38A3C1B2740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379FF6D-AD56-4F80-B856-8E243C4C01BE}" type="pres">
      <dgm:prSet presAssocID="{E3D4D6AF-906E-429F-82A7-38A3C1B27406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82704-49B5-45EC-BA67-9B78B3C9FA65}" type="pres">
      <dgm:prSet presAssocID="{E3D4D6AF-906E-429F-82A7-38A3C1B27406}" presName="negativeSpace" presStyleCnt="0"/>
      <dgm:spPr/>
    </dgm:pt>
    <dgm:pt modelId="{5BEA5F2A-0375-4169-8872-0D31410F7978}" type="pres">
      <dgm:prSet presAssocID="{E3D4D6AF-906E-429F-82A7-38A3C1B2740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9B3E7CD-F3EC-4FDC-BAC9-BB0F95089FFD}" type="presOf" srcId="{E3D4D6AF-906E-429F-82A7-38A3C1B27406}" destId="{315E2F74-45CD-41B5-A21D-F93ABDFECBEA}" srcOrd="0" destOrd="0" presId="urn:microsoft.com/office/officeart/2005/8/layout/list1"/>
    <dgm:cxn modelId="{85D7D5CD-9812-4B3E-BA52-10F0896EA52D}" srcId="{3D4B66E3-CFA5-438C-9C59-4F81B0CD7DC5}" destId="{FF5590D2-84B6-40B1-A5BD-7A1BF18A104F}" srcOrd="2" destOrd="0" parTransId="{C7571959-6B50-426B-BF52-A0C2C77EA361}" sibTransId="{7B2575C6-138F-42C8-943A-9514237DF41D}"/>
    <dgm:cxn modelId="{CC7F8266-37CC-49FE-928D-311352F88137}" srcId="{3D4B66E3-CFA5-438C-9C59-4F81B0CD7DC5}" destId="{A5C93A09-05E4-4B23-9F53-55BD04979EC8}" srcOrd="0" destOrd="0" parTransId="{8D9DB9F2-10F0-47B6-9738-29918CDC5141}" sibTransId="{6BF12BF6-A597-45A9-82A3-93EB75D3823F}"/>
    <dgm:cxn modelId="{F200A5DD-5311-42A0-913B-5F63AB3D453C}" type="presOf" srcId="{A5C93A09-05E4-4B23-9F53-55BD04979EC8}" destId="{B3D8F7B7-35F2-43AE-8858-A730B8F40BDC}" srcOrd="0" destOrd="0" presId="urn:microsoft.com/office/officeart/2005/8/layout/list1"/>
    <dgm:cxn modelId="{597C8AA7-5900-42D8-988A-5F9547FCF765}" type="presOf" srcId="{A5C93A09-05E4-4B23-9F53-55BD04979EC8}" destId="{0D907436-A5A1-4217-94C5-07DDBB3E76C7}" srcOrd="1" destOrd="0" presId="urn:microsoft.com/office/officeart/2005/8/layout/list1"/>
    <dgm:cxn modelId="{B7A7B2E3-6439-4E09-B21D-17879FF293C1}" type="presOf" srcId="{FF5590D2-84B6-40B1-A5BD-7A1BF18A104F}" destId="{A8109181-A528-441D-A954-016C60718EE7}" srcOrd="1" destOrd="0" presId="urn:microsoft.com/office/officeart/2005/8/layout/list1"/>
    <dgm:cxn modelId="{4D21121A-C4A8-4620-BEDA-9F0A13C0EEBA}" type="presOf" srcId="{E2288823-4DFA-4020-A13A-06035F4AD190}" destId="{D14A61CC-8965-4BAE-8148-49B9CB11C94E}" srcOrd="1" destOrd="0" presId="urn:microsoft.com/office/officeart/2005/8/layout/list1"/>
    <dgm:cxn modelId="{076B3B46-ADD3-4AE5-914C-DE5A83EE6787}" type="presOf" srcId="{FF5590D2-84B6-40B1-A5BD-7A1BF18A104F}" destId="{6A6CE771-B560-4F6C-A912-C3102FD60982}" srcOrd="0" destOrd="0" presId="urn:microsoft.com/office/officeart/2005/8/layout/list1"/>
    <dgm:cxn modelId="{9D04CA4C-7E10-4FBA-80BB-BABC3CC43487}" srcId="{3D4B66E3-CFA5-438C-9C59-4F81B0CD7DC5}" destId="{E2288823-4DFA-4020-A13A-06035F4AD190}" srcOrd="1" destOrd="0" parTransId="{EC7E18D2-5C0F-420F-BB65-EFC6AA4CA49C}" sibTransId="{86627342-6956-4183-9C74-B6DFE00E8FBE}"/>
    <dgm:cxn modelId="{B9A3EB4B-9136-4E9F-98C0-5F49EAC12BCC}" type="presOf" srcId="{E2288823-4DFA-4020-A13A-06035F4AD190}" destId="{1D24241C-7781-481F-A9BA-A6DF7B3A8BA5}" srcOrd="0" destOrd="0" presId="urn:microsoft.com/office/officeart/2005/8/layout/list1"/>
    <dgm:cxn modelId="{F362B55E-9AD0-4AF3-B9DB-A283B1725600}" type="presOf" srcId="{3D4B66E3-CFA5-438C-9C59-4F81B0CD7DC5}" destId="{C39D428B-3F3A-4514-B1D1-B3FFB15D958E}" srcOrd="0" destOrd="0" presId="urn:microsoft.com/office/officeart/2005/8/layout/list1"/>
    <dgm:cxn modelId="{64F07092-0B93-4348-B417-E441E5757CC6}" type="presOf" srcId="{E3D4D6AF-906E-429F-82A7-38A3C1B27406}" destId="{5379FF6D-AD56-4F80-B856-8E243C4C01BE}" srcOrd="1" destOrd="0" presId="urn:microsoft.com/office/officeart/2005/8/layout/list1"/>
    <dgm:cxn modelId="{ED3C6E6F-0FCA-4DBC-BFB6-98A7E75DE4FE}" srcId="{3D4B66E3-CFA5-438C-9C59-4F81B0CD7DC5}" destId="{E3D4D6AF-906E-429F-82A7-38A3C1B27406}" srcOrd="3" destOrd="0" parTransId="{890ABB4D-243D-4422-8482-ADF5CBEBFF64}" sibTransId="{58C91301-D8E9-439D-974E-C24FF81B8416}"/>
    <dgm:cxn modelId="{47F2CAAA-AC8B-44FC-AA39-773F95A735FD}" type="presParOf" srcId="{C39D428B-3F3A-4514-B1D1-B3FFB15D958E}" destId="{F9584B3B-8026-4879-BE9B-09A44F41D036}" srcOrd="0" destOrd="0" presId="urn:microsoft.com/office/officeart/2005/8/layout/list1"/>
    <dgm:cxn modelId="{0A395CB6-9E07-426B-9184-CDBFE3FD877B}" type="presParOf" srcId="{F9584B3B-8026-4879-BE9B-09A44F41D036}" destId="{B3D8F7B7-35F2-43AE-8858-A730B8F40BDC}" srcOrd="0" destOrd="0" presId="urn:microsoft.com/office/officeart/2005/8/layout/list1"/>
    <dgm:cxn modelId="{5C4A02BA-F438-4D07-9036-1E7F588ECB5F}" type="presParOf" srcId="{F9584B3B-8026-4879-BE9B-09A44F41D036}" destId="{0D907436-A5A1-4217-94C5-07DDBB3E76C7}" srcOrd="1" destOrd="0" presId="urn:microsoft.com/office/officeart/2005/8/layout/list1"/>
    <dgm:cxn modelId="{9B14874D-737B-436F-BA78-2AE4678DF7B7}" type="presParOf" srcId="{C39D428B-3F3A-4514-B1D1-B3FFB15D958E}" destId="{90618020-522B-4DFE-9B72-C80AABB98C2F}" srcOrd="1" destOrd="0" presId="urn:microsoft.com/office/officeart/2005/8/layout/list1"/>
    <dgm:cxn modelId="{B3D83823-15E7-4FDD-963D-0DBF93F2A9B1}" type="presParOf" srcId="{C39D428B-3F3A-4514-B1D1-B3FFB15D958E}" destId="{98689B9C-6F44-4F48-9C62-94D87AF54207}" srcOrd="2" destOrd="0" presId="urn:microsoft.com/office/officeart/2005/8/layout/list1"/>
    <dgm:cxn modelId="{CA1F09D9-34F8-4DF0-A3A6-0E27D51185F8}" type="presParOf" srcId="{C39D428B-3F3A-4514-B1D1-B3FFB15D958E}" destId="{26960F86-380C-4495-B6CE-587927A1655F}" srcOrd="3" destOrd="0" presId="urn:microsoft.com/office/officeart/2005/8/layout/list1"/>
    <dgm:cxn modelId="{B6680DF4-E3DC-4ED0-B113-28B28142E86A}" type="presParOf" srcId="{C39D428B-3F3A-4514-B1D1-B3FFB15D958E}" destId="{78F43DBB-CC82-478F-8311-97D01D19C325}" srcOrd="4" destOrd="0" presId="urn:microsoft.com/office/officeart/2005/8/layout/list1"/>
    <dgm:cxn modelId="{C88723F2-9CB2-49D9-AFAF-0016E946C3B1}" type="presParOf" srcId="{78F43DBB-CC82-478F-8311-97D01D19C325}" destId="{1D24241C-7781-481F-A9BA-A6DF7B3A8BA5}" srcOrd="0" destOrd="0" presId="urn:microsoft.com/office/officeart/2005/8/layout/list1"/>
    <dgm:cxn modelId="{A9659A61-5DB2-4B83-ABF5-A396F27BA608}" type="presParOf" srcId="{78F43DBB-CC82-478F-8311-97D01D19C325}" destId="{D14A61CC-8965-4BAE-8148-49B9CB11C94E}" srcOrd="1" destOrd="0" presId="urn:microsoft.com/office/officeart/2005/8/layout/list1"/>
    <dgm:cxn modelId="{25CA503B-817A-413A-B54B-170D08967C98}" type="presParOf" srcId="{C39D428B-3F3A-4514-B1D1-B3FFB15D958E}" destId="{3DB263BD-C8F7-409D-8F74-6724F684258E}" srcOrd="5" destOrd="0" presId="urn:microsoft.com/office/officeart/2005/8/layout/list1"/>
    <dgm:cxn modelId="{28C047F8-5C8F-41BA-BBD5-0CE9153A2DF0}" type="presParOf" srcId="{C39D428B-3F3A-4514-B1D1-B3FFB15D958E}" destId="{C36BAFC7-D89C-46B0-8675-78FAECB0EE1E}" srcOrd="6" destOrd="0" presId="urn:microsoft.com/office/officeart/2005/8/layout/list1"/>
    <dgm:cxn modelId="{AD3B53CD-BAF3-4479-BC51-92EAE35CACE7}" type="presParOf" srcId="{C39D428B-3F3A-4514-B1D1-B3FFB15D958E}" destId="{5100BE41-BC44-4C37-9EF2-A66E6D08002E}" srcOrd="7" destOrd="0" presId="urn:microsoft.com/office/officeart/2005/8/layout/list1"/>
    <dgm:cxn modelId="{28EA0B50-9F03-45BE-A59E-AE2477833F20}" type="presParOf" srcId="{C39D428B-3F3A-4514-B1D1-B3FFB15D958E}" destId="{A476483E-BA21-412D-AA1F-AD8EFD6E2660}" srcOrd="8" destOrd="0" presId="urn:microsoft.com/office/officeart/2005/8/layout/list1"/>
    <dgm:cxn modelId="{F586C8B4-79AD-4522-BE51-565571EF1B21}" type="presParOf" srcId="{A476483E-BA21-412D-AA1F-AD8EFD6E2660}" destId="{6A6CE771-B560-4F6C-A912-C3102FD60982}" srcOrd="0" destOrd="0" presId="urn:microsoft.com/office/officeart/2005/8/layout/list1"/>
    <dgm:cxn modelId="{B5A7E2E3-6428-45CF-9554-428234CA8161}" type="presParOf" srcId="{A476483E-BA21-412D-AA1F-AD8EFD6E2660}" destId="{A8109181-A528-441D-A954-016C60718EE7}" srcOrd="1" destOrd="0" presId="urn:microsoft.com/office/officeart/2005/8/layout/list1"/>
    <dgm:cxn modelId="{14B6C3A7-405E-4E8E-90CF-40A43AB5ACCB}" type="presParOf" srcId="{C39D428B-3F3A-4514-B1D1-B3FFB15D958E}" destId="{B0CB15FF-A5A4-4696-B4DC-ED93127BDFA0}" srcOrd="9" destOrd="0" presId="urn:microsoft.com/office/officeart/2005/8/layout/list1"/>
    <dgm:cxn modelId="{242737E5-E6BA-4B74-9ADF-355885CF7AF3}" type="presParOf" srcId="{C39D428B-3F3A-4514-B1D1-B3FFB15D958E}" destId="{FDF08220-3353-421C-AE08-68E829067D6D}" srcOrd="10" destOrd="0" presId="urn:microsoft.com/office/officeart/2005/8/layout/list1"/>
    <dgm:cxn modelId="{E52FC62D-56B5-4164-8538-27A619125D93}" type="presParOf" srcId="{C39D428B-3F3A-4514-B1D1-B3FFB15D958E}" destId="{72CE6271-4EB9-40A5-A770-EDBA3C3386C2}" srcOrd="11" destOrd="0" presId="urn:microsoft.com/office/officeart/2005/8/layout/list1"/>
    <dgm:cxn modelId="{BCE93138-624C-4E4D-A5A4-45F23685E290}" type="presParOf" srcId="{C39D428B-3F3A-4514-B1D1-B3FFB15D958E}" destId="{7F9F7CC2-69F1-4779-ADD3-7765EE8D444C}" srcOrd="12" destOrd="0" presId="urn:microsoft.com/office/officeart/2005/8/layout/list1"/>
    <dgm:cxn modelId="{C135BCAA-60A7-407A-9A2E-02C6BAB6ECEE}" type="presParOf" srcId="{7F9F7CC2-69F1-4779-ADD3-7765EE8D444C}" destId="{315E2F74-45CD-41B5-A21D-F93ABDFECBEA}" srcOrd="0" destOrd="0" presId="urn:microsoft.com/office/officeart/2005/8/layout/list1"/>
    <dgm:cxn modelId="{EC94CA6C-DC61-4879-869D-C594C5DB5D40}" type="presParOf" srcId="{7F9F7CC2-69F1-4779-ADD3-7765EE8D444C}" destId="{5379FF6D-AD56-4F80-B856-8E243C4C01BE}" srcOrd="1" destOrd="0" presId="urn:microsoft.com/office/officeart/2005/8/layout/list1"/>
    <dgm:cxn modelId="{43F41E98-D4CC-48EC-AD41-1A620301DD65}" type="presParOf" srcId="{C39D428B-3F3A-4514-B1D1-B3FFB15D958E}" destId="{60582704-49B5-45EC-BA67-9B78B3C9FA65}" srcOrd="13" destOrd="0" presId="urn:microsoft.com/office/officeart/2005/8/layout/list1"/>
    <dgm:cxn modelId="{4D42B5D4-312C-4AD6-9D2B-5B0EB179061D}" type="presParOf" srcId="{C39D428B-3F3A-4514-B1D1-B3FFB15D958E}" destId="{5BEA5F2A-0375-4169-8872-0D31410F79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35BC51-1462-4AC7-B891-B0E9F7FD2201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DB35776-B1FA-4AC9-8C81-642296EB01CD}">
      <dgm:prSet phldrT="[Text]"/>
      <dgm:spPr/>
      <dgm:t>
        <a:bodyPr/>
        <a:lstStyle/>
        <a:p>
          <a:r>
            <a:rPr lang="en-US" dirty="0" smtClean="0"/>
            <a:t>CONSISTS OF</a:t>
          </a:r>
          <a:endParaRPr lang="en-US" dirty="0"/>
        </a:p>
      </dgm:t>
    </dgm:pt>
    <dgm:pt modelId="{0E58D232-86D7-4A6D-BF93-0B2188F88B19}" type="parTrans" cxnId="{C4A668CA-AB91-4532-9C4C-3E58BDFC9F99}">
      <dgm:prSet/>
      <dgm:spPr/>
      <dgm:t>
        <a:bodyPr/>
        <a:lstStyle/>
        <a:p>
          <a:endParaRPr lang="en-US"/>
        </a:p>
      </dgm:t>
    </dgm:pt>
    <dgm:pt modelId="{7056B894-04B4-46CD-B43D-4AA2E561B6B5}" type="sibTrans" cxnId="{C4A668CA-AB91-4532-9C4C-3E58BDFC9F99}">
      <dgm:prSet/>
      <dgm:spPr/>
      <dgm:t>
        <a:bodyPr/>
        <a:lstStyle/>
        <a:p>
          <a:endParaRPr lang="en-US"/>
        </a:p>
      </dgm:t>
    </dgm:pt>
    <dgm:pt modelId="{EC69FA62-DBE1-4E23-9E47-ACD28295C061}">
      <dgm:prSet phldrT="[Text]"/>
      <dgm:spPr/>
      <dgm:t>
        <a:bodyPr/>
        <a:lstStyle/>
        <a:p>
          <a:r>
            <a:rPr lang="en-US" dirty="0" smtClean="0"/>
            <a:t>SILVER HALIDE CRYSTALS</a:t>
          </a:r>
          <a:endParaRPr lang="en-US" dirty="0"/>
        </a:p>
      </dgm:t>
    </dgm:pt>
    <dgm:pt modelId="{67EBB457-3AE9-4176-B0E3-3B02E0962FCB}" type="parTrans" cxnId="{712FF7AE-D88D-4220-9963-B4CA61BC2562}">
      <dgm:prSet/>
      <dgm:spPr/>
      <dgm:t>
        <a:bodyPr/>
        <a:lstStyle/>
        <a:p>
          <a:endParaRPr lang="en-US"/>
        </a:p>
      </dgm:t>
    </dgm:pt>
    <dgm:pt modelId="{9110C230-801A-40B9-89A8-85074022551F}" type="sibTrans" cxnId="{712FF7AE-D88D-4220-9963-B4CA61BC2562}">
      <dgm:prSet/>
      <dgm:spPr/>
      <dgm:t>
        <a:bodyPr/>
        <a:lstStyle/>
        <a:p>
          <a:endParaRPr lang="en-US"/>
        </a:p>
      </dgm:t>
    </dgm:pt>
    <dgm:pt modelId="{A3CC0F88-26B1-4604-8D93-A1E90CA8503B}">
      <dgm:prSet phldrT="[Text]" custT="1"/>
      <dgm:spPr/>
      <dgm:t>
        <a:bodyPr/>
        <a:lstStyle/>
        <a:p>
          <a:r>
            <a:rPr lang="en-US" sz="1200" b="1" dirty="0" smtClean="0"/>
            <a:t>1. Silver bromide (80-99%)</a:t>
          </a:r>
        </a:p>
        <a:p>
          <a:r>
            <a:rPr lang="en-US" sz="1200" b="1" dirty="0" smtClean="0"/>
            <a:t>2. Silver iodide (1-10%)</a:t>
          </a:r>
        </a:p>
        <a:p>
          <a:r>
            <a:rPr lang="en-US" sz="1100" dirty="0" smtClean="0"/>
            <a:t>3. Mean diameter of silver Halide grain is 0.70 – 0.75 mm</a:t>
          </a:r>
        </a:p>
        <a:p>
          <a:r>
            <a:rPr lang="en-US" sz="1100" dirty="0" smtClean="0"/>
            <a:t>4. Silver halide crystals absorb radiation during X-Ray exposure and store energy from the radiation</a:t>
          </a:r>
        </a:p>
        <a:p>
          <a:r>
            <a:rPr lang="en-US" sz="1100" dirty="0" smtClean="0"/>
            <a:t>5. </a:t>
          </a:r>
          <a:r>
            <a:rPr lang="en-US" sz="1100" b="1" dirty="0" smtClean="0">
              <a:solidFill>
                <a:srgbClr val="FF0000"/>
              </a:solidFill>
            </a:rPr>
            <a:t>SILVER IODIDE</a:t>
          </a:r>
          <a:r>
            <a:rPr lang="en-US" sz="1100" dirty="0" smtClean="0">
              <a:solidFill>
                <a:srgbClr val="FF0000"/>
              </a:solidFill>
            </a:rPr>
            <a:t> </a:t>
          </a:r>
          <a:r>
            <a:rPr lang="en-US" sz="1100" dirty="0" smtClean="0"/>
            <a:t>– Adds greatly to the sensitivity of the film emulsion, thereby reducing the radiation dose required to produce an adequate diagnostic image</a:t>
          </a:r>
        </a:p>
        <a:p>
          <a:endParaRPr lang="en-US" sz="1100" dirty="0"/>
        </a:p>
      </dgm:t>
    </dgm:pt>
    <dgm:pt modelId="{7945676C-3B29-4286-B811-756EDDABD14B}" type="parTrans" cxnId="{4AC398A7-8568-4A75-93B9-021582CB5451}">
      <dgm:prSet/>
      <dgm:spPr/>
      <dgm:t>
        <a:bodyPr/>
        <a:lstStyle/>
        <a:p>
          <a:endParaRPr lang="en-US"/>
        </a:p>
      </dgm:t>
    </dgm:pt>
    <dgm:pt modelId="{00B901EC-3D10-4777-B15F-597E50C9D1DB}" type="sibTrans" cxnId="{4AC398A7-8568-4A75-93B9-021582CB5451}">
      <dgm:prSet/>
      <dgm:spPr/>
      <dgm:t>
        <a:bodyPr/>
        <a:lstStyle/>
        <a:p>
          <a:endParaRPr lang="en-US"/>
        </a:p>
      </dgm:t>
    </dgm:pt>
    <dgm:pt modelId="{435DC808-93ED-46DF-85B3-1CDCFEDE9AE6}">
      <dgm:prSet phldrT="[Text]"/>
      <dgm:spPr/>
      <dgm:t>
        <a:bodyPr/>
        <a:lstStyle/>
        <a:p>
          <a:r>
            <a:rPr lang="en-US" dirty="0" smtClean="0"/>
            <a:t>GELATIN MATRIX</a:t>
          </a:r>
          <a:endParaRPr lang="en-US" dirty="0"/>
        </a:p>
      </dgm:t>
    </dgm:pt>
    <dgm:pt modelId="{ADC5CC87-7349-4707-B8DB-FC30EAB070BF}" type="parTrans" cxnId="{00B82DC7-198E-48A4-A6E9-B17807E13BBD}">
      <dgm:prSet/>
      <dgm:spPr/>
      <dgm:t>
        <a:bodyPr/>
        <a:lstStyle/>
        <a:p>
          <a:endParaRPr lang="en-US"/>
        </a:p>
      </dgm:t>
    </dgm:pt>
    <dgm:pt modelId="{A68B3581-6095-48C7-96C0-503AED5BCB0D}" type="sibTrans" cxnId="{00B82DC7-198E-48A4-A6E9-B17807E13BBD}">
      <dgm:prSet/>
      <dgm:spPr/>
      <dgm:t>
        <a:bodyPr/>
        <a:lstStyle/>
        <a:p>
          <a:endParaRPr lang="en-US"/>
        </a:p>
      </dgm:t>
    </dgm:pt>
    <dgm:pt modelId="{50C28A5E-8527-47C1-874F-AC740C37ED00}">
      <dgm:prSet phldrT="[Text]"/>
      <dgm:spPr/>
      <dgm:t>
        <a:bodyPr/>
        <a:lstStyle/>
        <a:p>
          <a:r>
            <a:rPr lang="en-US" dirty="0" smtClean="0"/>
            <a:t>1. Made from cattle bone and helps to keep the silver grain evenly dispersed.</a:t>
          </a:r>
        </a:p>
        <a:p>
          <a:r>
            <a:rPr lang="en-US" dirty="0" smtClean="0"/>
            <a:t>2. During processing the gelatin absorbs the processing solutions and helps to allow the chemicals to react with the halide grains</a:t>
          </a:r>
          <a:endParaRPr lang="en-US" dirty="0"/>
        </a:p>
      </dgm:t>
    </dgm:pt>
    <dgm:pt modelId="{ED1073E3-B483-41C0-B7EF-090C80D74EEA}" type="parTrans" cxnId="{F7A6BC0C-CCDA-4518-8254-D4BB0AE47A3D}">
      <dgm:prSet/>
      <dgm:spPr/>
      <dgm:t>
        <a:bodyPr/>
        <a:lstStyle/>
        <a:p>
          <a:endParaRPr lang="en-US"/>
        </a:p>
      </dgm:t>
    </dgm:pt>
    <dgm:pt modelId="{15A82AFA-12E1-4295-B596-56A329B714BE}" type="sibTrans" cxnId="{F7A6BC0C-CCDA-4518-8254-D4BB0AE47A3D}">
      <dgm:prSet/>
      <dgm:spPr/>
      <dgm:t>
        <a:bodyPr/>
        <a:lstStyle/>
        <a:p>
          <a:endParaRPr lang="en-US"/>
        </a:p>
      </dgm:t>
    </dgm:pt>
    <dgm:pt modelId="{0EEBB05A-F64E-4DC1-B91E-38FA5F70B609}" type="pres">
      <dgm:prSet presAssocID="{C635BC51-1462-4AC7-B891-B0E9F7FD22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4796A1-B52A-4322-9616-DC188C8621BF}" type="pres">
      <dgm:prSet presAssocID="{7DB35776-B1FA-4AC9-8C81-642296EB01CD}" presName="hierRoot1" presStyleCnt="0"/>
      <dgm:spPr/>
    </dgm:pt>
    <dgm:pt modelId="{B2ED0236-A302-4E27-B7F6-E55F469E0EB2}" type="pres">
      <dgm:prSet presAssocID="{7DB35776-B1FA-4AC9-8C81-642296EB01CD}" presName="composite" presStyleCnt="0"/>
      <dgm:spPr/>
    </dgm:pt>
    <dgm:pt modelId="{3A0A8DB4-6C92-46C3-8B24-CD39EE416225}" type="pres">
      <dgm:prSet presAssocID="{7DB35776-B1FA-4AC9-8C81-642296EB01CD}" presName="background" presStyleLbl="node0" presStyleIdx="0" presStyleCnt="1"/>
      <dgm:spPr/>
    </dgm:pt>
    <dgm:pt modelId="{1643CC1E-2672-4931-B439-551EA1985499}" type="pres">
      <dgm:prSet presAssocID="{7DB35776-B1FA-4AC9-8C81-642296EB01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71F779-B31F-41E6-AD67-A2FD0AFB2AF4}" type="pres">
      <dgm:prSet presAssocID="{7DB35776-B1FA-4AC9-8C81-642296EB01CD}" presName="hierChild2" presStyleCnt="0"/>
      <dgm:spPr/>
    </dgm:pt>
    <dgm:pt modelId="{90A13C5F-39F3-4BA3-98F4-17A556F1E5DE}" type="pres">
      <dgm:prSet presAssocID="{67EBB457-3AE9-4176-B0E3-3B02E0962F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7C97D01-0A2C-4616-B005-E9288AE66161}" type="pres">
      <dgm:prSet presAssocID="{EC69FA62-DBE1-4E23-9E47-ACD28295C061}" presName="hierRoot2" presStyleCnt="0"/>
      <dgm:spPr/>
    </dgm:pt>
    <dgm:pt modelId="{73ED4A5A-E3CB-4904-B00C-85C1164076E4}" type="pres">
      <dgm:prSet presAssocID="{EC69FA62-DBE1-4E23-9E47-ACD28295C061}" presName="composite2" presStyleCnt="0"/>
      <dgm:spPr/>
    </dgm:pt>
    <dgm:pt modelId="{EBDFF549-A17A-4068-98A1-BB5B2837E96D}" type="pres">
      <dgm:prSet presAssocID="{EC69FA62-DBE1-4E23-9E47-ACD28295C061}" presName="background2" presStyleLbl="node2" presStyleIdx="0" presStyleCnt="2"/>
      <dgm:spPr/>
    </dgm:pt>
    <dgm:pt modelId="{13852632-3452-4736-986F-5AE4BC7EEA4C}" type="pres">
      <dgm:prSet presAssocID="{EC69FA62-DBE1-4E23-9E47-ACD28295C06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370D2D-CF08-4EEA-BF7F-9D77880479ED}" type="pres">
      <dgm:prSet presAssocID="{EC69FA62-DBE1-4E23-9E47-ACD28295C061}" presName="hierChild3" presStyleCnt="0"/>
      <dgm:spPr/>
    </dgm:pt>
    <dgm:pt modelId="{C5E6F353-AAD3-418B-A52B-6663EADDA423}" type="pres">
      <dgm:prSet presAssocID="{7945676C-3B29-4286-B811-756EDDABD14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617B3CD-EF3C-4C62-B1EE-C9B2D3894C87}" type="pres">
      <dgm:prSet presAssocID="{A3CC0F88-26B1-4604-8D93-A1E90CA8503B}" presName="hierRoot3" presStyleCnt="0"/>
      <dgm:spPr/>
    </dgm:pt>
    <dgm:pt modelId="{83D954E7-466E-4262-A5FF-EE4332C844D8}" type="pres">
      <dgm:prSet presAssocID="{A3CC0F88-26B1-4604-8D93-A1E90CA8503B}" presName="composite3" presStyleCnt="0"/>
      <dgm:spPr/>
    </dgm:pt>
    <dgm:pt modelId="{5D337D48-E2B6-4247-B3A9-CE4DB4B84783}" type="pres">
      <dgm:prSet presAssocID="{A3CC0F88-26B1-4604-8D93-A1E90CA8503B}" presName="background3" presStyleLbl="node3" presStyleIdx="0" presStyleCnt="2"/>
      <dgm:spPr/>
    </dgm:pt>
    <dgm:pt modelId="{2690B103-6E2E-438F-8D45-DE33CCF05182}" type="pres">
      <dgm:prSet presAssocID="{A3CC0F88-26B1-4604-8D93-A1E90CA8503B}" presName="text3" presStyleLbl="fgAcc3" presStyleIdx="0" presStyleCnt="2" custScaleX="471572" custScaleY="2643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CABE21-D78D-40B9-AEF1-5128910852F1}" type="pres">
      <dgm:prSet presAssocID="{A3CC0F88-26B1-4604-8D93-A1E90CA8503B}" presName="hierChild4" presStyleCnt="0"/>
      <dgm:spPr/>
    </dgm:pt>
    <dgm:pt modelId="{B4718DFA-6813-4D43-8154-68637A1CBA53}" type="pres">
      <dgm:prSet presAssocID="{ADC5CC87-7349-4707-B8DB-FC30EAB070B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405E242-B01E-4BBD-9317-B5F8AE2254B7}" type="pres">
      <dgm:prSet presAssocID="{435DC808-93ED-46DF-85B3-1CDCFEDE9AE6}" presName="hierRoot2" presStyleCnt="0"/>
      <dgm:spPr/>
    </dgm:pt>
    <dgm:pt modelId="{DFB8918B-93AC-41A4-B8AC-451998A8DE20}" type="pres">
      <dgm:prSet presAssocID="{435DC808-93ED-46DF-85B3-1CDCFEDE9AE6}" presName="composite2" presStyleCnt="0"/>
      <dgm:spPr/>
    </dgm:pt>
    <dgm:pt modelId="{9E812458-1C96-437E-97B7-52F1D39ADA26}" type="pres">
      <dgm:prSet presAssocID="{435DC808-93ED-46DF-85B3-1CDCFEDE9AE6}" presName="background2" presStyleLbl="node2" presStyleIdx="1" presStyleCnt="2"/>
      <dgm:spPr/>
    </dgm:pt>
    <dgm:pt modelId="{FBB196A4-E7C3-487F-8ECC-1713784A3309}" type="pres">
      <dgm:prSet presAssocID="{435DC808-93ED-46DF-85B3-1CDCFEDE9AE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8EBEB-E844-4CF5-8DDC-827E3830DA5F}" type="pres">
      <dgm:prSet presAssocID="{435DC808-93ED-46DF-85B3-1CDCFEDE9AE6}" presName="hierChild3" presStyleCnt="0"/>
      <dgm:spPr/>
    </dgm:pt>
    <dgm:pt modelId="{A2C8A1AC-56E7-48A2-B5FE-A12ACD105799}" type="pres">
      <dgm:prSet presAssocID="{ED1073E3-B483-41C0-B7EF-090C80D74EE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A38EF15-8FA0-4B38-8F60-A99C6C28BEA9}" type="pres">
      <dgm:prSet presAssocID="{50C28A5E-8527-47C1-874F-AC740C37ED00}" presName="hierRoot3" presStyleCnt="0"/>
      <dgm:spPr/>
    </dgm:pt>
    <dgm:pt modelId="{6211DDDC-E9A7-4F6F-97DF-A4344B38511E}" type="pres">
      <dgm:prSet presAssocID="{50C28A5E-8527-47C1-874F-AC740C37ED00}" presName="composite3" presStyleCnt="0"/>
      <dgm:spPr/>
    </dgm:pt>
    <dgm:pt modelId="{105607B4-9A8C-4B51-855A-F5B5468B66FF}" type="pres">
      <dgm:prSet presAssocID="{50C28A5E-8527-47C1-874F-AC740C37ED00}" presName="background3" presStyleLbl="node3" presStyleIdx="1" presStyleCnt="2"/>
      <dgm:spPr/>
    </dgm:pt>
    <dgm:pt modelId="{35E27FCE-4242-4311-8B67-22B5EC6788D4}" type="pres">
      <dgm:prSet presAssocID="{50C28A5E-8527-47C1-874F-AC740C37ED00}" presName="text3" presStyleLbl="fgAcc3" presStyleIdx="1" presStyleCnt="2" custScaleX="280328" custScaleY="277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69AAE4-566E-4355-8BAF-73CCCB0FFF1E}" type="pres">
      <dgm:prSet presAssocID="{50C28A5E-8527-47C1-874F-AC740C37ED00}" presName="hierChild4" presStyleCnt="0"/>
      <dgm:spPr/>
    </dgm:pt>
  </dgm:ptLst>
  <dgm:cxnLst>
    <dgm:cxn modelId="{CEA00F06-9F5E-454A-8D9F-95EDD9CCCB98}" type="presOf" srcId="{A3CC0F88-26B1-4604-8D93-A1E90CA8503B}" destId="{2690B103-6E2E-438F-8D45-DE33CCF05182}" srcOrd="0" destOrd="0" presId="urn:microsoft.com/office/officeart/2005/8/layout/hierarchy1"/>
    <dgm:cxn modelId="{F7A6BC0C-CCDA-4518-8254-D4BB0AE47A3D}" srcId="{435DC808-93ED-46DF-85B3-1CDCFEDE9AE6}" destId="{50C28A5E-8527-47C1-874F-AC740C37ED00}" srcOrd="0" destOrd="0" parTransId="{ED1073E3-B483-41C0-B7EF-090C80D74EEA}" sibTransId="{15A82AFA-12E1-4295-B596-56A329B714BE}"/>
    <dgm:cxn modelId="{1B7F7F33-EC8D-4036-97A3-566AFD48D14C}" type="presOf" srcId="{435DC808-93ED-46DF-85B3-1CDCFEDE9AE6}" destId="{FBB196A4-E7C3-487F-8ECC-1713784A3309}" srcOrd="0" destOrd="0" presId="urn:microsoft.com/office/officeart/2005/8/layout/hierarchy1"/>
    <dgm:cxn modelId="{8C6B7E83-B768-4854-8E8D-45204BAD2C80}" type="presOf" srcId="{7945676C-3B29-4286-B811-756EDDABD14B}" destId="{C5E6F353-AAD3-418B-A52B-6663EADDA423}" srcOrd="0" destOrd="0" presId="urn:microsoft.com/office/officeart/2005/8/layout/hierarchy1"/>
    <dgm:cxn modelId="{0775BEE6-31BB-4539-BD66-0A58D68B2B73}" type="presOf" srcId="{EC69FA62-DBE1-4E23-9E47-ACD28295C061}" destId="{13852632-3452-4736-986F-5AE4BC7EEA4C}" srcOrd="0" destOrd="0" presId="urn:microsoft.com/office/officeart/2005/8/layout/hierarchy1"/>
    <dgm:cxn modelId="{4AC398A7-8568-4A75-93B9-021582CB5451}" srcId="{EC69FA62-DBE1-4E23-9E47-ACD28295C061}" destId="{A3CC0F88-26B1-4604-8D93-A1E90CA8503B}" srcOrd="0" destOrd="0" parTransId="{7945676C-3B29-4286-B811-756EDDABD14B}" sibTransId="{00B901EC-3D10-4777-B15F-597E50C9D1DB}"/>
    <dgm:cxn modelId="{97B5576E-0DB4-4BA0-AC5D-D0565C506B12}" type="presOf" srcId="{7DB35776-B1FA-4AC9-8C81-642296EB01CD}" destId="{1643CC1E-2672-4931-B439-551EA1985499}" srcOrd="0" destOrd="0" presId="urn:microsoft.com/office/officeart/2005/8/layout/hierarchy1"/>
    <dgm:cxn modelId="{A79C0584-628A-4FFA-839E-F4DB0D6852A4}" type="presOf" srcId="{67EBB457-3AE9-4176-B0E3-3B02E0962FCB}" destId="{90A13C5F-39F3-4BA3-98F4-17A556F1E5DE}" srcOrd="0" destOrd="0" presId="urn:microsoft.com/office/officeart/2005/8/layout/hierarchy1"/>
    <dgm:cxn modelId="{56040155-B49C-4AF0-A2F5-457FD3F21BB3}" type="presOf" srcId="{ADC5CC87-7349-4707-B8DB-FC30EAB070BF}" destId="{B4718DFA-6813-4D43-8154-68637A1CBA53}" srcOrd="0" destOrd="0" presId="urn:microsoft.com/office/officeart/2005/8/layout/hierarchy1"/>
    <dgm:cxn modelId="{0C67A5A7-475D-499D-9FA8-1F28F979F126}" type="presOf" srcId="{C635BC51-1462-4AC7-B891-B0E9F7FD2201}" destId="{0EEBB05A-F64E-4DC1-B91E-38FA5F70B609}" srcOrd="0" destOrd="0" presId="urn:microsoft.com/office/officeart/2005/8/layout/hierarchy1"/>
    <dgm:cxn modelId="{065A6A60-DBDA-42F0-BB1E-F4528C9B0DD3}" type="presOf" srcId="{50C28A5E-8527-47C1-874F-AC740C37ED00}" destId="{35E27FCE-4242-4311-8B67-22B5EC6788D4}" srcOrd="0" destOrd="0" presId="urn:microsoft.com/office/officeart/2005/8/layout/hierarchy1"/>
    <dgm:cxn modelId="{00B82DC7-198E-48A4-A6E9-B17807E13BBD}" srcId="{7DB35776-B1FA-4AC9-8C81-642296EB01CD}" destId="{435DC808-93ED-46DF-85B3-1CDCFEDE9AE6}" srcOrd="1" destOrd="0" parTransId="{ADC5CC87-7349-4707-B8DB-FC30EAB070BF}" sibTransId="{A68B3581-6095-48C7-96C0-503AED5BCB0D}"/>
    <dgm:cxn modelId="{E94C9657-DFD5-4AC9-AB09-45A4F3D6DBF4}" type="presOf" srcId="{ED1073E3-B483-41C0-B7EF-090C80D74EEA}" destId="{A2C8A1AC-56E7-48A2-B5FE-A12ACD105799}" srcOrd="0" destOrd="0" presId="urn:microsoft.com/office/officeart/2005/8/layout/hierarchy1"/>
    <dgm:cxn modelId="{C4A668CA-AB91-4532-9C4C-3E58BDFC9F99}" srcId="{C635BC51-1462-4AC7-B891-B0E9F7FD2201}" destId="{7DB35776-B1FA-4AC9-8C81-642296EB01CD}" srcOrd="0" destOrd="0" parTransId="{0E58D232-86D7-4A6D-BF93-0B2188F88B19}" sibTransId="{7056B894-04B4-46CD-B43D-4AA2E561B6B5}"/>
    <dgm:cxn modelId="{712FF7AE-D88D-4220-9963-B4CA61BC2562}" srcId="{7DB35776-B1FA-4AC9-8C81-642296EB01CD}" destId="{EC69FA62-DBE1-4E23-9E47-ACD28295C061}" srcOrd="0" destOrd="0" parTransId="{67EBB457-3AE9-4176-B0E3-3B02E0962FCB}" sibTransId="{9110C230-801A-40B9-89A8-85074022551F}"/>
    <dgm:cxn modelId="{2D5627A7-9255-47A2-8274-39546781D023}" type="presParOf" srcId="{0EEBB05A-F64E-4DC1-B91E-38FA5F70B609}" destId="{EC4796A1-B52A-4322-9616-DC188C8621BF}" srcOrd="0" destOrd="0" presId="urn:microsoft.com/office/officeart/2005/8/layout/hierarchy1"/>
    <dgm:cxn modelId="{CFC24EE0-AF96-47F4-9932-E22F38048FD3}" type="presParOf" srcId="{EC4796A1-B52A-4322-9616-DC188C8621BF}" destId="{B2ED0236-A302-4E27-B7F6-E55F469E0EB2}" srcOrd="0" destOrd="0" presId="urn:microsoft.com/office/officeart/2005/8/layout/hierarchy1"/>
    <dgm:cxn modelId="{285A670E-D924-4ADF-A9EC-073510B66422}" type="presParOf" srcId="{B2ED0236-A302-4E27-B7F6-E55F469E0EB2}" destId="{3A0A8DB4-6C92-46C3-8B24-CD39EE416225}" srcOrd="0" destOrd="0" presId="urn:microsoft.com/office/officeart/2005/8/layout/hierarchy1"/>
    <dgm:cxn modelId="{3BC600AB-28DE-48E5-9C7A-E89732F6A4D9}" type="presParOf" srcId="{B2ED0236-A302-4E27-B7F6-E55F469E0EB2}" destId="{1643CC1E-2672-4931-B439-551EA1985499}" srcOrd="1" destOrd="0" presId="urn:microsoft.com/office/officeart/2005/8/layout/hierarchy1"/>
    <dgm:cxn modelId="{61D37CC3-E211-4809-9396-59F4A6676A2B}" type="presParOf" srcId="{EC4796A1-B52A-4322-9616-DC188C8621BF}" destId="{1C71F779-B31F-41E6-AD67-A2FD0AFB2AF4}" srcOrd="1" destOrd="0" presId="urn:microsoft.com/office/officeart/2005/8/layout/hierarchy1"/>
    <dgm:cxn modelId="{B9343677-6C84-481D-B608-4CE0C8D5D1E9}" type="presParOf" srcId="{1C71F779-B31F-41E6-AD67-A2FD0AFB2AF4}" destId="{90A13C5F-39F3-4BA3-98F4-17A556F1E5DE}" srcOrd="0" destOrd="0" presId="urn:microsoft.com/office/officeart/2005/8/layout/hierarchy1"/>
    <dgm:cxn modelId="{FB341107-4370-447B-A5C5-73BF562B57FA}" type="presParOf" srcId="{1C71F779-B31F-41E6-AD67-A2FD0AFB2AF4}" destId="{97C97D01-0A2C-4616-B005-E9288AE66161}" srcOrd="1" destOrd="0" presId="urn:microsoft.com/office/officeart/2005/8/layout/hierarchy1"/>
    <dgm:cxn modelId="{DD729C45-0C58-4A4C-8F4E-AED8CE2726EB}" type="presParOf" srcId="{97C97D01-0A2C-4616-B005-E9288AE66161}" destId="{73ED4A5A-E3CB-4904-B00C-85C1164076E4}" srcOrd="0" destOrd="0" presId="urn:microsoft.com/office/officeart/2005/8/layout/hierarchy1"/>
    <dgm:cxn modelId="{9CDFD004-4445-411C-B83D-07B7C2ED5F69}" type="presParOf" srcId="{73ED4A5A-E3CB-4904-B00C-85C1164076E4}" destId="{EBDFF549-A17A-4068-98A1-BB5B2837E96D}" srcOrd="0" destOrd="0" presId="urn:microsoft.com/office/officeart/2005/8/layout/hierarchy1"/>
    <dgm:cxn modelId="{F9934DFB-DDE5-403B-985C-2621B44EE28D}" type="presParOf" srcId="{73ED4A5A-E3CB-4904-B00C-85C1164076E4}" destId="{13852632-3452-4736-986F-5AE4BC7EEA4C}" srcOrd="1" destOrd="0" presId="urn:microsoft.com/office/officeart/2005/8/layout/hierarchy1"/>
    <dgm:cxn modelId="{711D1398-3B8E-4FB1-A195-ADB9C1C0C415}" type="presParOf" srcId="{97C97D01-0A2C-4616-B005-E9288AE66161}" destId="{C9370D2D-CF08-4EEA-BF7F-9D77880479ED}" srcOrd="1" destOrd="0" presId="urn:microsoft.com/office/officeart/2005/8/layout/hierarchy1"/>
    <dgm:cxn modelId="{72C0C00A-BAAE-4938-A1DC-C60BA1AB4E62}" type="presParOf" srcId="{C9370D2D-CF08-4EEA-BF7F-9D77880479ED}" destId="{C5E6F353-AAD3-418B-A52B-6663EADDA423}" srcOrd="0" destOrd="0" presId="urn:microsoft.com/office/officeart/2005/8/layout/hierarchy1"/>
    <dgm:cxn modelId="{3E7A01F4-A818-4740-A43B-18E03495BA6A}" type="presParOf" srcId="{C9370D2D-CF08-4EEA-BF7F-9D77880479ED}" destId="{3617B3CD-EF3C-4C62-B1EE-C9B2D3894C87}" srcOrd="1" destOrd="0" presId="urn:microsoft.com/office/officeart/2005/8/layout/hierarchy1"/>
    <dgm:cxn modelId="{1FCE3BCC-5AC8-4D06-8F56-4CD103AA307E}" type="presParOf" srcId="{3617B3CD-EF3C-4C62-B1EE-C9B2D3894C87}" destId="{83D954E7-466E-4262-A5FF-EE4332C844D8}" srcOrd="0" destOrd="0" presId="urn:microsoft.com/office/officeart/2005/8/layout/hierarchy1"/>
    <dgm:cxn modelId="{966368E6-3BF4-4EFD-A58A-12552DF411EB}" type="presParOf" srcId="{83D954E7-466E-4262-A5FF-EE4332C844D8}" destId="{5D337D48-E2B6-4247-B3A9-CE4DB4B84783}" srcOrd="0" destOrd="0" presId="urn:microsoft.com/office/officeart/2005/8/layout/hierarchy1"/>
    <dgm:cxn modelId="{31700C23-F3BD-4FD9-AD7D-47573B28D215}" type="presParOf" srcId="{83D954E7-466E-4262-A5FF-EE4332C844D8}" destId="{2690B103-6E2E-438F-8D45-DE33CCF05182}" srcOrd="1" destOrd="0" presId="urn:microsoft.com/office/officeart/2005/8/layout/hierarchy1"/>
    <dgm:cxn modelId="{1D596552-6E85-4CE9-9DA1-4EB08988FFDA}" type="presParOf" srcId="{3617B3CD-EF3C-4C62-B1EE-C9B2D3894C87}" destId="{A8CABE21-D78D-40B9-AEF1-5128910852F1}" srcOrd="1" destOrd="0" presId="urn:microsoft.com/office/officeart/2005/8/layout/hierarchy1"/>
    <dgm:cxn modelId="{D53C3CA4-031B-4C83-91BA-77646514AE17}" type="presParOf" srcId="{1C71F779-B31F-41E6-AD67-A2FD0AFB2AF4}" destId="{B4718DFA-6813-4D43-8154-68637A1CBA53}" srcOrd="2" destOrd="0" presId="urn:microsoft.com/office/officeart/2005/8/layout/hierarchy1"/>
    <dgm:cxn modelId="{E8E5E33D-88A2-4C1F-A132-089C8892B18A}" type="presParOf" srcId="{1C71F779-B31F-41E6-AD67-A2FD0AFB2AF4}" destId="{3405E242-B01E-4BBD-9317-B5F8AE2254B7}" srcOrd="3" destOrd="0" presId="urn:microsoft.com/office/officeart/2005/8/layout/hierarchy1"/>
    <dgm:cxn modelId="{48D52FEB-3087-4F3E-942B-2CD78AC91722}" type="presParOf" srcId="{3405E242-B01E-4BBD-9317-B5F8AE2254B7}" destId="{DFB8918B-93AC-41A4-B8AC-451998A8DE20}" srcOrd="0" destOrd="0" presId="urn:microsoft.com/office/officeart/2005/8/layout/hierarchy1"/>
    <dgm:cxn modelId="{A0A1B661-8C8D-447C-A7D9-34AEC9928177}" type="presParOf" srcId="{DFB8918B-93AC-41A4-B8AC-451998A8DE20}" destId="{9E812458-1C96-437E-97B7-52F1D39ADA26}" srcOrd="0" destOrd="0" presId="urn:microsoft.com/office/officeart/2005/8/layout/hierarchy1"/>
    <dgm:cxn modelId="{CC86935A-1813-4A1C-BDD7-2E9CDD7E4BEC}" type="presParOf" srcId="{DFB8918B-93AC-41A4-B8AC-451998A8DE20}" destId="{FBB196A4-E7C3-487F-8ECC-1713784A3309}" srcOrd="1" destOrd="0" presId="urn:microsoft.com/office/officeart/2005/8/layout/hierarchy1"/>
    <dgm:cxn modelId="{DBA1EB21-8308-4E71-A019-BC12433F1C02}" type="presParOf" srcId="{3405E242-B01E-4BBD-9317-B5F8AE2254B7}" destId="{DAB8EBEB-E844-4CF5-8DDC-827E3830DA5F}" srcOrd="1" destOrd="0" presId="urn:microsoft.com/office/officeart/2005/8/layout/hierarchy1"/>
    <dgm:cxn modelId="{EBC4FE81-D6F5-46AD-933A-80D5DA58632B}" type="presParOf" srcId="{DAB8EBEB-E844-4CF5-8DDC-827E3830DA5F}" destId="{A2C8A1AC-56E7-48A2-B5FE-A12ACD105799}" srcOrd="0" destOrd="0" presId="urn:microsoft.com/office/officeart/2005/8/layout/hierarchy1"/>
    <dgm:cxn modelId="{EF5F36F4-CD0B-4F63-9D64-31B694B8C04A}" type="presParOf" srcId="{DAB8EBEB-E844-4CF5-8DDC-827E3830DA5F}" destId="{7A38EF15-8FA0-4B38-8F60-A99C6C28BEA9}" srcOrd="1" destOrd="0" presId="urn:microsoft.com/office/officeart/2005/8/layout/hierarchy1"/>
    <dgm:cxn modelId="{11FDE997-3582-4BA3-99B3-76122BA6FCCC}" type="presParOf" srcId="{7A38EF15-8FA0-4B38-8F60-A99C6C28BEA9}" destId="{6211DDDC-E9A7-4F6F-97DF-A4344B38511E}" srcOrd="0" destOrd="0" presId="urn:microsoft.com/office/officeart/2005/8/layout/hierarchy1"/>
    <dgm:cxn modelId="{7ECB1B8C-E55F-448E-9C68-7EFD75B9A531}" type="presParOf" srcId="{6211DDDC-E9A7-4F6F-97DF-A4344B38511E}" destId="{105607B4-9A8C-4B51-855A-F5B5468B66FF}" srcOrd="0" destOrd="0" presId="urn:microsoft.com/office/officeart/2005/8/layout/hierarchy1"/>
    <dgm:cxn modelId="{45109565-7F9A-4F5E-91F6-66036512EB2D}" type="presParOf" srcId="{6211DDDC-E9A7-4F6F-97DF-A4344B38511E}" destId="{35E27FCE-4242-4311-8B67-22B5EC6788D4}" srcOrd="1" destOrd="0" presId="urn:microsoft.com/office/officeart/2005/8/layout/hierarchy1"/>
    <dgm:cxn modelId="{BCD67B1B-20D4-4B86-BDF6-700F8CCF9D47}" type="presParOf" srcId="{7A38EF15-8FA0-4B38-8F60-A99C6C28BEA9}" destId="{5569AAE4-566E-4355-8BAF-73CCCB0FFF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EA4A-4561-4EAF-83AC-8883A4BA0784}">
      <dsp:nvSpPr>
        <dsp:cNvPr id="0" name=""/>
        <dsp:cNvSpPr/>
      </dsp:nvSpPr>
      <dsp:spPr>
        <a:xfrm>
          <a:off x="2960935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36E25-1B94-4F4D-9EEA-46BAA9599D75}">
      <dsp:nvSpPr>
        <dsp:cNvPr id="0" name=""/>
        <dsp:cNvSpPr/>
      </dsp:nvSpPr>
      <dsp:spPr>
        <a:xfrm>
          <a:off x="1957506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03460-3F61-4BB5-8990-E8CDE8601DDF}">
      <dsp:nvSpPr>
        <dsp:cNvPr id="0" name=""/>
        <dsp:cNvSpPr/>
      </dsp:nvSpPr>
      <dsp:spPr>
        <a:xfrm>
          <a:off x="2003226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ABA1-A8FA-4D35-BD2E-1953CC38020B}">
      <dsp:nvSpPr>
        <dsp:cNvPr id="0" name=""/>
        <dsp:cNvSpPr/>
      </dsp:nvSpPr>
      <dsp:spPr>
        <a:xfrm>
          <a:off x="2177355" y="786"/>
          <a:ext cx="1567160" cy="995146"/>
        </a:xfrm>
        <a:prstGeom prst="roundRect">
          <a:avLst>
            <a:gd name="adj" fmla="val 10000"/>
          </a:avLst>
        </a:prstGeom>
        <a:solidFill>
          <a:srgbClr val="FFFFFF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FD275-478F-4B62-9E5C-566D7E7886DC}">
      <dsp:nvSpPr>
        <dsp:cNvPr id="0" name=""/>
        <dsp:cNvSpPr/>
      </dsp:nvSpPr>
      <dsp:spPr>
        <a:xfrm>
          <a:off x="2351484" y="166208"/>
          <a:ext cx="1567160" cy="99514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BASED</a:t>
          </a:r>
          <a:r>
            <a:rPr lang="en-US" sz="1600" kern="1200" baseline="0" dirty="0" smtClean="0"/>
            <a:t> ON USE</a:t>
          </a:r>
          <a:endParaRPr lang="en-US" sz="1600" kern="1200" dirty="0"/>
        </a:p>
      </dsp:txBody>
      <dsp:txXfrm>
        <a:off x="2380631" y="195355"/>
        <a:ext cx="1508866" cy="936852"/>
      </dsp:txXfrm>
    </dsp:sp>
    <dsp:sp modelId="{58A31A2B-0A62-4E1E-A514-83A0F996841E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CBC2B-7101-477F-95EE-03E357E55B7A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INTRAORAL</a:t>
          </a:r>
          <a:endParaRPr lang="en-US" sz="1600" kern="1200" dirty="0"/>
        </a:p>
      </dsp:txBody>
      <dsp:txXfrm>
        <a:off x="1422922" y="1646284"/>
        <a:ext cx="1508866" cy="936852"/>
      </dsp:txXfrm>
    </dsp:sp>
    <dsp:sp modelId="{BFE12B9B-5221-4E60-9BD5-28B5291E69B0}">
      <dsp:nvSpPr>
        <dsp:cNvPr id="0" name=""/>
        <dsp:cNvSpPr/>
      </dsp:nvSpPr>
      <dsp:spPr>
        <a:xfrm>
          <a:off x="1219646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4DD16-C887-41E6-81D5-EDEC14AFA70F}">
      <dsp:nvSpPr>
        <dsp:cNvPr id="0" name=""/>
        <dsp:cNvSpPr/>
      </dsp:nvSpPr>
      <dsp:spPr>
        <a:xfrm>
          <a:off x="1393775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1.PERIAPICAL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OCCLUSAL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BITE WING</a:t>
          </a:r>
          <a:endParaRPr lang="en-US" sz="1600" kern="1200" dirty="0"/>
        </a:p>
      </dsp:txBody>
      <dsp:txXfrm>
        <a:off x="1422922" y="3097213"/>
        <a:ext cx="1508866" cy="936852"/>
      </dsp:txXfrm>
    </dsp:sp>
    <dsp:sp modelId="{B4A4479A-27F2-45E1-A91F-ABDDFBAC48DA}">
      <dsp:nvSpPr>
        <dsp:cNvPr id="0" name=""/>
        <dsp:cNvSpPr/>
      </dsp:nvSpPr>
      <dsp:spPr>
        <a:xfrm>
          <a:off x="3135064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5DBC0-C5AB-4D6C-B182-B0FF93E672F7}">
      <dsp:nvSpPr>
        <dsp:cNvPr id="0" name=""/>
        <dsp:cNvSpPr/>
      </dsp:nvSpPr>
      <dsp:spPr>
        <a:xfrm>
          <a:off x="3309193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EXTRAORAL</a:t>
          </a:r>
          <a:endParaRPr lang="en-US" sz="1600" kern="1200" dirty="0"/>
        </a:p>
      </dsp:txBody>
      <dsp:txXfrm>
        <a:off x="3338340" y="1646284"/>
        <a:ext cx="1508866" cy="936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B92AA-EE4E-45A4-B781-6FD625D6FBBB}">
      <dsp:nvSpPr>
        <dsp:cNvPr id="0" name=""/>
        <dsp:cNvSpPr/>
      </dsp:nvSpPr>
      <dsp:spPr>
        <a:xfrm>
          <a:off x="844538" y="2213"/>
          <a:ext cx="5220652" cy="47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44538" y="2213"/>
        <a:ext cx="5220652" cy="474604"/>
      </dsp:txXfrm>
    </dsp:sp>
    <dsp:sp modelId="{29CDF863-C739-4C01-9E8F-A5B4C43B696E}">
      <dsp:nvSpPr>
        <dsp:cNvPr id="0" name=""/>
        <dsp:cNvSpPr/>
      </dsp:nvSpPr>
      <dsp:spPr>
        <a:xfrm>
          <a:off x="844538" y="47681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1A88F-AB24-4E02-BAEE-D43B43A89DF8}">
      <dsp:nvSpPr>
        <dsp:cNvPr id="0" name=""/>
        <dsp:cNvSpPr/>
      </dsp:nvSpPr>
      <dsp:spPr>
        <a:xfrm>
          <a:off x="1578330" y="47681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17289-3AA0-4B4D-89B3-BE1E9CEC5E61}">
      <dsp:nvSpPr>
        <dsp:cNvPr id="0" name=""/>
        <dsp:cNvSpPr/>
      </dsp:nvSpPr>
      <dsp:spPr>
        <a:xfrm>
          <a:off x="2312701" y="47681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32B94-E680-4EE3-B7B6-07BB35AC7C02}">
      <dsp:nvSpPr>
        <dsp:cNvPr id="0" name=""/>
        <dsp:cNvSpPr/>
      </dsp:nvSpPr>
      <dsp:spPr>
        <a:xfrm>
          <a:off x="3046493" y="47681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2CDBE-DAED-4CD3-8CA7-6480EC66BED9}">
      <dsp:nvSpPr>
        <dsp:cNvPr id="0" name=""/>
        <dsp:cNvSpPr/>
      </dsp:nvSpPr>
      <dsp:spPr>
        <a:xfrm>
          <a:off x="3780865" y="47681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A534A-1188-4D23-BA45-0F980FBFA0F8}">
      <dsp:nvSpPr>
        <dsp:cNvPr id="0" name=""/>
        <dsp:cNvSpPr/>
      </dsp:nvSpPr>
      <dsp:spPr>
        <a:xfrm>
          <a:off x="4514657" y="47681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DE25-1379-42B3-8304-D113F5D628F1}">
      <dsp:nvSpPr>
        <dsp:cNvPr id="0" name=""/>
        <dsp:cNvSpPr/>
      </dsp:nvSpPr>
      <dsp:spPr>
        <a:xfrm>
          <a:off x="5249028" y="47681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7DCAC-6392-4D7D-B800-341BE028AFFF}">
      <dsp:nvSpPr>
        <dsp:cNvPr id="0" name=""/>
        <dsp:cNvSpPr/>
      </dsp:nvSpPr>
      <dsp:spPr>
        <a:xfrm>
          <a:off x="844538" y="573497"/>
          <a:ext cx="5288520" cy="7734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It is a protective, transparent, nonabrasive layer over the emulsion.</a:t>
          </a:r>
          <a:endParaRPr lang="en-US" sz="1700" kern="1200" dirty="0"/>
        </a:p>
      </dsp:txBody>
      <dsp:txXfrm>
        <a:off x="844538" y="573497"/>
        <a:ext cx="5288520" cy="773429"/>
      </dsp:txXfrm>
    </dsp:sp>
    <dsp:sp modelId="{BF571DC7-F057-4A77-9979-85EF3B036D14}">
      <dsp:nvSpPr>
        <dsp:cNvPr id="0" name=""/>
        <dsp:cNvSpPr/>
      </dsp:nvSpPr>
      <dsp:spPr>
        <a:xfrm>
          <a:off x="844538" y="1514503"/>
          <a:ext cx="5220652" cy="47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44538" y="1514503"/>
        <a:ext cx="5220652" cy="474604"/>
      </dsp:txXfrm>
    </dsp:sp>
    <dsp:sp modelId="{4AD6E552-E800-4A38-8579-CE87553ED610}">
      <dsp:nvSpPr>
        <dsp:cNvPr id="0" name=""/>
        <dsp:cNvSpPr/>
      </dsp:nvSpPr>
      <dsp:spPr>
        <a:xfrm>
          <a:off x="844538" y="198910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7FD85-BD2B-4136-8D2A-AF35715888E8}">
      <dsp:nvSpPr>
        <dsp:cNvPr id="0" name=""/>
        <dsp:cNvSpPr/>
      </dsp:nvSpPr>
      <dsp:spPr>
        <a:xfrm>
          <a:off x="1578330" y="198910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A2BDD-26E3-473F-83A9-269441E6FA0D}">
      <dsp:nvSpPr>
        <dsp:cNvPr id="0" name=""/>
        <dsp:cNvSpPr/>
      </dsp:nvSpPr>
      <dsp:spPr>
        <a:xfrm>
          <a:off x="2312701" y="198910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37189-27C3-4D04-A1B4-2444F6893756}">
      <dsp:nvSpPr>
        <dsp:cNvPr id="0" name=""/>
        <dsp:cNvSpPr/>
      </dsp:nvSpPr>
      <dsp:spPr>
        <a:xfrm>
          <a:off x="3046493" y="198910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38767-01BB-44F9-A5D9-BBEAD1469A06}">
      <dsp:nvSpPr>
        <dsp:cNvPr id="0" name=""/>
        <dsp:cNvSpPr/>
      </dsp:nvSpPr>
      <dsp:spPr>
        <a:xfrm>
          <a:off x="3780865" y="198910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1D39C-11FD-4864-B04D-995F1E7A41FA}">
      <dsp:nvSpPr>
        <dsp:cNvPr id="0" name=""/>
        <dsp:cNvSpPr/>
      </dsp:nvSpPr>
      <dsp:spPr>
        <a:xfrm>
          <a:off x="4514657" y="198910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28CBD-C04D-401C-8F17-7B50B63CC3D1}">
      <dsp:nvSpPr>
        <dsp:cNvPr id="0" name=""/>
        <dsp:cNvSpPr/>
      </dsp:nvSpPr>
      <dsp:spPr>
        <a:xfrm>
          <a:off x="5249028" y="198910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DF899-9B9E-4F24-B2A8-F2475995D293}">
      <dsp:nvSpPr>
        <dsp:cNvPr id="0" name=""/>
        <dsp:cNvSpPr/>
      </dsp:nvSpPr>
      <dsp:spPr>
        <a:xfrm>
          <a:off x="844538" y="2085787"/>
          <a:ext cx="5288520" cy="7734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An additional layer of Gelatin over the emulsion to serve as a protective barrier</a:t>
          </a:r>
          <a:endParaRPr lang="en-US" sz="1700" kern="1200" dirty="0"/>
        </a:p>
      </dsp:txBody>
      <dsp:txXfrm>
        <a:off x="844538" y="2085787"/>
        <a:ext cx="5288520" cy="773429"/>
      </dsp:txXfrm>
    </dsp:sp>
    <dsp:sp modelId="{CB9136EF-8C53-4A26-AA6A-1EB070A41816}">
      <dsp:nvSpPr>
        <dsp:cNvPr id="0" name=""/>
        <dsp:cNvSpPr/>
      </dsp:nvSpPr>
      <dsp:spPr>
        <a:xfrm>
          <a:off x="844538" y="3026793"/>
          <a:ext cx="5220652" cy="47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44538" y="3026793"/>
        <a:ext cx="5220652" cy="474604"/>
      </dsp:txXfrm>
    </dsp:sp>
    <dsp:sp modelId="{22DCA08B-A2C7-44E3-BCBD-4F83E2E37E68}">
      <dsp:nvSpPr>
        <dsp:cNvPr id="0" name=""/>
        <dsp:cNvSpPr/>
      </dsp:nvSpPr>
      <dsp:spPr>
        <a:xfrm>
          <a:off x="844538" y="350139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26809-447B-4078-8594-023C6CD124D9}">
      <dsp:nvSpPr>
        <dsp:cNvPr id="0" name=""/>
        <dsp:cNvSpPr/>
      </dsp:nvSpPr>
      <dsp:spPr>
        <a:xfrm>
          <a:off x="1578330" y="350139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7FED6-0ED0-428F-8693-5C0538963C1D}">
      <dsp:nvSpPr>
        <dsp:cNvPr id="0" name=""/>
        <dsp:cNvSpPr/>
      </dsp:nvSpPr>
      <dsp:spPr>
        <a:xfrm>
          <a:off x="2312701" y="350139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9B445-9B55-41E0-B5B8-30433123868D}">
      <dsp:nvSpPr>
        <dsp:cNvPr id="0" name=""/>
        <dsp:cNvSpPr/>
      </dsp:nvSpPr>
      <dsp:spPr>
        <a:xfrm>
          <a:off x="3046493" y="350139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8A652-8A77-48CD-941B-34AC0AF8C1DC}">
      <dsp:nvSpPr>
        <dsp:cNvPr id="0" name=""/>
        <dsp:cNvSpPr/>
      </dsp:nvSpPr>
      <dsp:spPr>
        <a:xfrm>
          <a:off x="3780865" y="350139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52440-9855-4211-89A3-EB27904C6A7C}">
      <dsp:nvSpPr>
        <dsp:cNvPr id="0" name=""/>
        <dsp:cNvSpPr/>
      </dsp:nvSpPr>
      <dsp:spPr>
        <a:xfrm>
          <a:off x="4514657" y="350139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F158A-3372-478E-83FF-2B5E93133FF0}">
      <dsp:nvSpPr>
        <dsp:cNvPr id="0" name=""/>
        <dsp:cNvSpPr/>
      </dsp:nvSpPr>
      <dsp:spPr>
        <a:xfrm>
          <a:off x="5249028" y="3501398"/>
          <a:ext cx="1221632" cy="96678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FB234-9535-4E38-9EE1-C9CC8C2FDD2D}">
      <dsp:nvSpPr>
        <dsp:cNvPr id="0" name=""/>
        <dsp:cNvSpPr/>
      </dsp:nvSpPr>
      <dsp:spPr>
        <a:xfrm>
          <a:off x="844538" y="3598077"/>
          <a:ext cx="5288520" cy="7734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Protects film from damage by mechanical handling, such as scratching, contamination and pressure from rollers during the automatic processing. </a:t>
          </a:r>
          <a:endParaRPr lang="en-US" sz="1700" kern="1200" dirty="0"/>
        </a:p>
      </dsp:txBody>
      <dsp:txXfrm>
        <a:off x="844538" y="3598077"/>
        <a:ext cx="5288520" cy="7734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EA4A-4561-4EAF-83AC-8883A4BA0784}">
      <dsp:nvSpPr>
        <dsp:cNvPr id="0" name=""/>
        <dsp:cNvSpPr/>
      </dsp:nvSpPr>
      <dsp:spPr>
        <a:xfrm>
          <a:off x="2960935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36E25-1B94-4F4D-9EEA-46BAA9599D75}">
      <dsp:nvSpPr>
        <dsp:cNvPr id="0" name=""/>
        <dsp:cNvSpPr/>
      </dsp:nvSpPr>
      <dsp:spPr>
        <a:xfrm>
          <a:off x="1957506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03460-3F61-4BB5-8990-E8CDE8601DDF}">
      <dsp:nvSpPr>
        <dsp:cNvPr id="0" name=""/>
        <dsp:cNvSpPr/>
      </dsp:nvSpPr>
      <dsp:spPr>
        <a:xfrm>
          <a:off x="2003226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ABA1-A8FA-4D35-BD2E-1953CC38020B}">
      <dsp:nvSpPr>
        <dsp:cNvPr id="0" name=""/>
        <dsp:cNvSpPr/>
      </dsp:nvSpPr>
      <dsp:spPr>
        <a:xfrm>
          <a:off x="2177355" y="786"/>
          <a:ext cx="1567160" cy="995146"/>
        </a:xfrm>
        <a:prstGeom prst="roundRect">
          <a:avLst>
            <a:gd name="adj" fmla="val 10000"/>
          </a:avLst>
        </a:prstGeom>
        <a:solidFill>
          <a:srgbClr val="FFFFFF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FD275-478F-4B62-9E5C-566D7E7886DC}">
      <dsp:nvSpPr>
        <dsp:cNvPr id="0" name=""/>
        <dsp:cNvSpPr/>
      </dsp:nvSpPr>
      <dsp:spPr>
        <a:xfrm>
          <a:off x="2351484" y="166208"/>
          <a:ext cx="1567160" cy="99514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BASED</a:t>
          </a:r>
          <a:r>
            <a:rPr lang="en-US" sz="1600" kern="1200" baseline="0" dirty="0" smtClean="0"/>
            <a:t> ON USE</a:t>
          </a:r>
          <a:endParaRPr lang="en-US" sz="1600" kern="1200" dirty="0"/>
        </a:p>
      </dsp:txBody>
      <dsp:txXfrm>
        <a:off x="2380631" y="195355"/>
        <a:ext cx="1508866" cy="936852"/>
      </dsp:txXfrm>
    </dsp:sp>
    <dsp:sp modelId="{58A31A2B-0A62-4E1E-A514-83A0F996841E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CBC2B-7101-477F-95EE-03E357E55B7A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INTRAORAL</a:t>
          </a:r>
          <a:endParaRPr lang="en-US" sz="1600" kern="1200" dirty="0"/>
        </a:p>
      </dsp:txBody>
      <dsp:txXfrm>
        <a:off x="1422922" y="1646284"/>
        <a:ext cx="1508866" cy="936852"/>
      </dsp:txXfrm>
    </dsp:sp>
    <dsp:sp modelId="{BFE12B9B-5221-4E60-9BD5-28B5291E69B0}">
      <dsp:nvSpPr>
        <dsp:cNvPr id="0" name=""/>
        <dsp:cNvSpPr/>
      </dsp:nvSpPr>
      <dsp:spPr>
        <a:xfrm>
          <a:off x="1219646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4DD16-C887-41E6-81D5-EDEC14AFA70F}">
      <dsp:nvSpPr>
        <dsp:cNvPr id="0" name=""/>
        <dsp:cNvSpPr/>
      </dsp:nvSpPr>
      <dsp:spPr>
        <a:xfrm>
          <a:off x="1393775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1.PERIAPICAL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OCCLUSAL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BITE WING</a:t>
          </a:r>
          <a:endParaRPr lang="en-US" sz="1600" kern="1200" dirty="0"/>
        </a:p>
      </dsp:txBody>
      <dsp:txXfrm>
        <a:off x="1422922" y="3097213"/>
        <a:ext cx="1508866" cy="936852"/>
      </dsp:txXfrm>
    </dsp:sp>
    <dsp:sp modelId="{B4A4479A-27F2-45E1-A91F-ABDDFBAC48DA}">
      <dsp:nvSpPr>
        <dsp:cNvPr id="0" name=""/>
        <dsp:cNvSpPr/>
      </dsp:nvSpPr>
      <dsp:spPr>
        <a:xfrm>
          <a:off x="3135064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5DBC0-C5AB-4D6C-B182-B0FF93E672F7}">
      <dsp:nvSpPr>
        <dsp:cNvPr id="0" name=""/>
        <dsp:cNvSpPr/>
      </dsp:nvSpPr>
      <dsp:spPr>
        <a:xfrm>
          <a:off x="3309193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EXTRAORAL</a:t>
          </a:r>
          <a:endParaRPr lang="en-US" sz="1600" kern="1200" dirty="0"/>
        </a:p>
      </dsp:txBody>
      <dsp:txXfrm>
        <a:off x="3338340" y="1646284"/>
        <a:ext cx="1508866" cy="936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ACF81-1041-4975-BA61-1E859ECFC9B4}">
      <dsp:nvSpPr>
        <dsp:cNvPr id="0" name=""/>
        <dsp:cNvSpPr/>
      </dsp:nvSpPr>
      <dsp:spPr>
        <a:xfrm>
          <a:off x="2955428" y="1648848"/>
          <a:ext cx="2119878" cy="484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247"/>
              </a:lnTo>
              <a:lnTo>
                <a:pt x="2119878" y="330247"/>
              </a:lnTo>
              <a:lnTo>
                <a:pt x="2119878" y="4846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1EA4A-4561-4EAF-83AC-8883A4BA0784}">
      <dsp:nvSpPr>
        <dsp:cNvPr id="0" name=""/>
        <dsp:cNvSpPr/>
      </dsp:nvSpPr>
      <dsp:spPr>
        <a:xfrm>
          <a:off x="2909708" y="1648848"/>
          <a:ext cx="91440" cy="484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6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03460-3F61-4BB5-8990-E8CDE8601DDF}">
      <dsp:nvSpPr>
        <dsp:cNvPr id="0" name=""/>
        <dsp:cNvSpPr/>
      </dsp:nvSpPr>
      <dsp:spPr>
        <a:xfrm>
          <a:off x="835550" y="1648848"/>
          <a:ext cx="2119878" cy="484609"/>
        </a:xfrm>
        <a:custGeom>
          <a:avLst/>
          <a:gdLst/>
          <a:ahLst/>
          <a:cxnLst/>
          <a:rect l="0" t="0" r="0" b="0"/>
          <a:pathLst>
            <a:path>
              <a:moveTo>
                <a:pt x="2119878" y="0"/>
              </a:moveTo>
              <a:lnTo>
                <a:pt x="2119878" y="330247"/>
              </a:lnTo>
              <a:lnTo>
                <a:pt x="0" y="330247"/>
              </a:lnTo>
              <a:lnTo>
                <a:pt x="0" y="4846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ABA1-A8FA-4D35-BD2E-1953CC38020B}">
      <dsp:nvSpPr>
        <dsp:cNvPr id="0" name=""/>
        <dsp:cNvSpPr/>
      </dsp:nvSpPr>
      <dsp:spPr>
        <a:xfrm>
          <a:off x="2122289" y="590760"/>
          <a:ext cx="1666279" cy="1058087"/>
        </a:xfrm>
        <a:prstGeom prst="roundRect">
          <a:avLst>
            <a:gd name="adj" fmla="val 10000"/>
          </a:avLst>
        </a:prstGeom>
        <a:solidFill>
          <a:srgbClr val="FFFFFF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FD275-478F-4B62-9E5C-566D7E7886DC}">
      <dsp:nvSpPr>
        <dsp:cNvPr id="0" name=""/>
        <dsp:cNvSpPr/>
      </dsp:nvSpPr>
      <dsp:spPr>
        <a:xfrm>
          <a:off x="2307431" y="766645"/>
          <a:ext cx="1666279" cy="1058087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BASED</a:t>
          </a:r>
          <a:r>
            <a:rPr lang="en-US" sz="1800" kern="1200" baseline="0" dirty="0" smtClean="0"/>
            <a:t> ON SPEED</a:t>
          </a:r>
          <a:endParaRPr lang="en-US" sz="1800" kern="1200" dirty="0"/>
        </a:p>
      </dsp:txBody>
      <dsp:txXfrm>
        <a:off x="2338421" y="797635"/>
        <a:ext cx="1604299" cy="996107"/>
      </dsp:txXfrm>
    </dsp:sp>
    <dsp:sp modelId="{58A31A2B-0A62-4E1E-A514-83A0F996841E}">
      <dsp:nvSpPr>
        <dsp:cNvPr id="0" name=""/>
        <dsp:cNvSpPr/>
      </dsp:nvSpPr>
      <dsp:spPr>
        <a:xfrm>
          <a:off x="2411" y="2133457"/>
          <a:ext cx="1666279" cy="105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CBC2B-7101-477F-95EE-03E357E55B7A}">
      <dsp:nvSpPr>
        <dsp:cNvPr id="0" name=""/>
        <dsp:cNvSpPr/>
      </dsp:nvSpPr>
      <dsp:spPr>
        <a:xfrm>
          <a:off x="187553" y="2309342"/>
          <a:ext cx="1666279" cy="105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SLOW</a:t>
          </a:r>
          <a:r>
            <a:rPr lang="en-US" sz="1800" kern="1200" baseline="0" dirty="0" smtClean="0"/>
            <a:t> SPEED FILMS</a:t>
          </a:r>
          <a:endParaRPr lang="en-US" sz="1800" kern="1200" dirty="0"/>
        </a:p>
      </dsp:txBody>
      <dsp:txXfrm>
        <a:off x="218543" y="2340332"/>
        <a:ext cx="1604299" cy="996107"/>
      </dsp:txXfrm>
    </dsp:sp>
    <dsp:sp modelId="{B4A4479A-27F2-45E1-A91F-ABDDFBAC48DA}">
      <dsp:nvSpPr>
        <dsp:cNvPr id="0" name=""/>
        <dsp:cNvSpPr/>
      </dsp:nvSpPr>
      <dsp:spPr>
        <a:xfrm>
          <a:off x="2038975" y="2133457"/>
          <a:ext cx="1832907" cy="1163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5DBC0-C5AB-4D6C-B182-B0FF93E672F7}">
      <dsp:nvSpPr>
        <dsp:cNvPr id="0" name=""/>
        <dsp:cNvSpPr/>
      </dsp:nvSpPr>
      <dsp:spPr>
        <a:xfrm>
          <a:off x="2224117" y="2309342"/>
          <a:ext cx="1832907" cy="1163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FAST SPEED FILMS</a:t>
          </a:r>
          <a:endParaRPr lang="en-US" sz="1800" kern="1200" dirty="0"/>
        </a:p>
      </dsp:txBody>
      <dsp:txXfrm>
        <a:off x="2258206" y="2343431"/>
        <a:ext cx="1764729" cy="1095718"/>
      </dsp:txXfrm>
    </dsp:sp>
    <dsp:sp modelId="{ABC8DE10-BB5A-4582-91C9-EB97E5A3F553}">
      <dsp:nvSpPr>
        <dsp:cNvPr id="0" name=""/>
        <dsp:cNvSpPr/>
      </dsp:nvSpPr>
      <dsp:spPr>
        <a:xfrm>
          <a:off x="4242167" y="2133457"/>
          <a:ext cx="1666279" cy="105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F5752-0D2A-45C5-83F9-F5C9A73CC927}">
      <dsp:nvSpPr>
        <dsp:cNvPr id="0" name=""/>
        <dsp:cNvSpPr/>
      </dsp:nvSpPr>
      <dsp:spPr>
        <a:xfrm>
          <a:off x="4427309" y="2309342"/>
          <a:ext cx="1666279" cy="105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HYPERSPEED G FILMS</a:t>
          </a:r>
          <a:endParaRPr lang="en-US" sz="1800" kern="1200" dirty="0"/>
        </a:p>
      </dsp:txBody>
      <dsp:txXfrm>
        <a:off x="4458299" y="2340332"/>
        <a:ext cx="1604299" cy="996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EA4A-4561-4EAF-83AC-8883A4BA0784}">
      <dsp:nvSpPr>
        <dsp:cNvPr id="0" name=""/>
        <dsp:cNvSpPr/>
      </dsp:nvSpPr>
      <dsp:spPr>
        <a:xfrm>
          <a:off x="4028284" y="1039892"/>
          <a:ext cx="999250" cy="47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75"/>
              </a:lnTo>
              <a:lnTo>
                <a:pt x="999250" y="324075"/>
              </a:lnTo>
              <a:lnTo>
                <a:pt x="999250" y="47555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AD2C4-B6E0-4DBD-978D-15162AB01A05}">
      <dsp:nvSpPr>
        <dsp:cNvPr id="0" name=""/>
        <dsp:cNvSpPr/>
      </dsp:nvSpPr>
      <dsp:spPr>
        <a:xfrm>
          <a:off x="3029033" y="2553757"/>
          <a:ext cx="999250" cy="47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75"/>
              </a:lnTo>
              <a:lnTo>
                <a:pt x="999250" y="324075"/>
              </a:lnTo>
              <a:lnTo>
                <a:pt x="999250" y="47555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36E25-1B94-4F4D-9EEA-46BAA9599D75}">
      <dsp:nvSpPr>
        <dsp:cNvPr id="0" name=""/>
        <dsp:cNvSpPr/>
      </dsp:nvSpPr>
      <dsp:spPr>
        <a:xfrm>
          <a:off x="2029783" y="2553757"/>
          <a:ext cx="999250" cy="475552"/>
        </a:xfrm>
        <a:custGeom>
          <a:avLst/>
          <a:gdLst/>
          <a:ahLst/>
          <a:cxnLst/>
          <a:rect l="0" t="0" r="0" b="0"/>
          <a:pathLst>
            <a:path>
              <a:moveTo>
                <a:pt x="999250" y="0"/>
              </a:moveTo>
              <a:lnTo>
                <a:pt x="999250" y="324075"/>
              </a:lnTo>
              <a:lnTo>
                <a:pt x="0" y="324075"/>
              </a:lnTo>
              <a:lnTo>
                <a:pt x="0" y="47555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03460-3F61-4BB5-8990-E8CDE8601DDF}">
      <dsp:nvSpPr>
        <dsp:cNvPr id="0" name=""/>
        <dsp:cNvSpPr/>
      </dsp:nvSpPr>
      <dsp:spPr>
        <a:xfrm>
          <a:off x="3029033" y="1039892"/>
          <a:ext cx="999250" cy="475552"/>
        </a:xfrm>
        <a:custGeom>
          <a:avLst/>
          <a:gdLst/>
          <a:ahLst/>
          <a:cxnLst/>
          <a:rect l="0" t="0" r="0" b="0"/>
          <a:pathLst>
            <a:path>
              <a:moveTo>
                <a:pt x="999250" y="0"/>
              </a:moveTo>
              <a:lnTo>
                <a:pt x="999250" y="324075"/>
              </a:lnTo>
              <a:lnTo>
                <a:pt x="0" y="324075"/>
              </a:lnTo>
              <a:lnTo>
                <a:pt x="0" y="47555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ABA1-A8FA-4D35-BD2E-1953CC38020B}">
      <dsp:nvSpPr>
        <dsp:cNvPr id="0" name=""/>
        <dsp:cNvSpPr/>
      </dsp:nvSpPr>
      <dsp:spPr>
        <a:xfrm>
          <a:off x="3210715" y="1580"/>
          <a:ext cx="1635137" cy="1038312"/>
        </a:xfrm>
        <a:prstGeom prst="roundRect">
          <a:avLst>
            <a:gd name="adj" fmla="val 10000"/>
          </a:avLst>
        </a:prstGeom>
        <a:solidFill>
          <a:srgbClr val="FFFFFF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FD275-478F-4B62-9E5C-566D7E7886DC}">
      <dsp:nvSpPr>
        <dsp:cNvPr id="0" name=""/>
        <dsp:cNvSpPr/>
      </dsp:nvSpPr>
      <dsp:spPr>
        <a:xfrm>
          <a:off x="3392397" y="174178"/>
          <a:ext cx="1635137" cy="103831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BASED</a:t>
          </a:r>
          <a:r>
            <a:rPr lang="en-US" sz="1600" b="1" kern="1200" baseline="0" dirty="0" smtClean="0"/>
            <a:t> ON USE OR NON USE OF SCREENS</a:t>
          </a:r>
          <a:endParaRPr lang="en-US" sz="1600" b="1" kern="1200" dirty="0"/>
        </a:p>
      </dsp:txBody>
      <dsp:txXfrm>
        <a:off x="3422808" y="204589"/>
        <a:ext cx="1574315" cy="977490"/>
      </dsp:txXfrm>
    </dsp:sp>
    <dsp:sp modelId="{58A31A2B-0A62-4E1E-A514-83A0F996841E}">
      <dsp:nvSpPr>
        <dsp:cNvPr id="0" name=""/>
        <dsp:cNvSpPr/>
      </dsp:nvSpPr>
      <dsp:spPr>
        <a:xfrm>
          <a:off x="2211465" y="1515444"/>
          <a:ext cx="1635137" cy="1038312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CBC2B-7101-477F-95EE-03E357E55B7A}">
      <dsp:nvSpPr>
        <dsp:cNvPr id="0" name=""/>
        <dsp:cNvSpPr/>
      </dsp:nvSpPr>
      <dsp:spPr>
        <a:xfrm>
          <a:off x="2393146" y="1688042"/>
          <a:ext cx="1635137" cy="1038312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SCREEN FILMS</a:t>
          </a:r>
          <a:endParaRPr lang="en-US" sz="1600" kern="1200" dirty="0"/>
        </a:p>
      </dsp:txBody>
      <dsp:txXfrm>
        <a:off x="2423557" y="1718453"/>
        <a:ext cx="1574315" cy="977490"/>
      </dsp:txXfrm>
    </dsp:sp>
    <dsp:sp modelId="{BFE12B9B-5221-4E60-9BD5-28B5291E69B0}">
      <dsp:nvSpPr>
        <dsp:cNvPr id="0" name=""/>
        <dsp:cNvSpPr/>
      </dsp:nvSpPr>
      <dsp:spPr>
        <a:xfrm>
          <a:off x="1212214" y="3029309"/>
          <a:ext cx="1635137" cy="1038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4DD16-C887-41E6-81D5-EDEC14AFA70F}">
      <dsp:nvSpPr>
        <dsp:cNvPr id="0" name=""/>
        <dsp:cNvSpPr/>
      </dsp:nvSpPr>
      <dsp:spPr>
        <a:xfrm>
          <a:off x="1393896" y="3201907"/>
          <a:ext cx="1635137" cy="10383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SENSITIVE</a:t>
          </a:r>
          <a:r>
            <a:rPr lang="en-US" sz="1600" b="1" kern="1200" baseline="0" dirty="0" smtClean="0">
              <a:solidFill>
                <a:srgbClr val="FFFFFF"/>
              </a:solidFill>
            </a:rPr>
            <a:t> TO BLUE LIGHT </a:t>
          </a:r>
        </a:p>
      </dsp:txBody>
      <dsp:txXfrm>
        <a:off x="1424307" y="3232318"/>
        <a:ext cx="1574315" cy="977490"/>
      </dsp:txXfrm>
    </dsp:sp>
    <dsp:sp modelId="{140E3AE6-64BC-4391-924E-88FAC21435C7}">
      <dsp:nvSpPr>
        <dsp:cNvPr id="0" name=""/>
        <dsp:cNvSpPr/>
      </dsp:nvSpPr>
      <dsp:spPr>
        <a:xfrm>
          <a:off x="3210715" y="3029309"/>
          <a:ext cx="1635137" cy="1038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6DAA4-DC7E-4BE3-B620-A406DF399329}">
      <dsp:nvSpPr>
        <dsp:cNvPr id="0" name=""/>
        <dsp:cNvSpPr/>
      </dsp:nvSpPr>
      <dsp:spPr>
        <a:xfrm>
          <a:off x="3392397" y="3201907"/>
          <a:ext cx="1635137" cy="1038312"/>
        </a:xfrm>
        <a:prstGeom prst="roundRect">
          <a:avLst>
            <a:gd name="adj" fmla="val 10000"/>
          </a:avLst>
        </a:prstGeom>
        <a:solidFill>
          <a:srgbClr val="66FF33"/>
        </a:soli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SENSITIVE TO GREEN LIGHT</a:t>
          </a:r>
        </a:p>
      </dsp:txBody>
      <dsp:txXfrm>
        <a:off x="3422808" y="3232318"/>
        <a:ext cx="1574315" cy="977490"/>
      </dsp:txXfrm>
    </dsp:sp>
    <dsp:sp modelId="{B4A4479A-27F2-45E1-A91F-ABDDFBAC48DA}">
      <dsp:nvSpPr>
        <dsp:cNvPr id="0" name=""/>
        <dsp:cNvSpPr/>
      </dsp:nvSpPr>
      <dsp:spPr>
        <a:xfrm>
          <a:off x="4209966" y="1515444"/>
          <a:ext cx="1635137" cy="1038312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5DBC0-C5AB-4D6C-B182-B0FF93E672F7}">
      <dsp:nvSpPr>
        <dsp:cNvPr id="0" name=""/>
        <dsp:cNvSpPr/>
      </dsp:nvSpPr>
      <dsp:spPr>
        <a:xfrm>
          <a:off x="4391648" y="1688042"/>
          <a:ext cx="1635137" cy="1038312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 SCREEN FILMS</a:t>
          </a:r>
          <a:endParaRPr lang="en-US" sz="1600" kern="1200" dirty="0"/>
        </a:p>
      </dsp:txBody>
      <dsp:txXfrm>
        <a:off x="4422059" y="1718453"/>
        <a:ext cx="1574315" cy="977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306FC-2D20-4F8C-BAC9-82EADDD9C14C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CLASSIFICATION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916483" y="1984"/>
        <a:ext cx="2030015" cy="1218009"/>
      </dsp:txXfrm>
    </dsp:sp>
    <dsp:sp modelId="{ECFA4944-22A9-4772-ABCE-5EA891E1C9AC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SIZES OF INTRAORAL FILMS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149500" y="1984"/>
        <a:ext cx="2030015" cy="1218009"/>
      </dsp:txXfrm>
    </dsp:sp>
    <dsp:sp modelId="{C97572F6-3F09-48FB-9C06-D10E6E7A8E13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DESCRIPTION OF FILMS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916483" y="1422995"/>
        <a:ext cx="2030015" cy="1218009"/>
      </dsp:txXfrm>
    </dsp:sp>
    <dsp:sp modelId="{0F200D55-D867-4708-BE75-F2F278F4F622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CONTENTS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149500" y="1422995"/>
        <a:ext cx="2030015" cy="1218009"/>
      </dsp:txXfrm>
    </dsp:sp>
    <dsp:sp modelId="{7BA1CB45-1DEE-43AB-A212-F4FEF3769535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COMPOSITION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032992" y="2844006"/>
        <a:ext cx="2030015" cy="121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40AD1-482E-40C1-8900-77697A1EB770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1EA4A-4561-4EAF-83AC-8883A4BA0784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03460-3F61-4BB5-8990-E8CDE8601DDF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ABA1-A8FA-4D35-BD2E-1953CC38020B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rgbClr val="FFFFFF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FD275-478F-4B62-9E5C-566D7E7886DC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BASED</a:t>
          </a:r>
          <a:r>
            <a:rPr lang="en-US" sz="1500" kern="1200" baseline="0" dirty="0" smtClean="0"/>
            <a:t> ON USE</a:t>
          </a:r>
          <a:endParaRPr lang="en-US" sz="1500" kern="1200" dirty="0"/>
        </a:p>
      </dsp:txBody>
      <dsp:txXfrm>
        <a:off x="2317887" y="816350"/>
        <a:ext cx="1650725" cy="1024933"/>
      </dsp:txXfrm>
    </dsp:sp>
    <dsp:sp modelId="{58A31A2B-0A62-4E1E-A514-83A0F996841E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CBC2B-7101-477F-95EE-03E357E55B7A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PERIAPICAL</a:t>
          </a:r>
          <a:r>
            <a:rPr lang="en-US" sz="1500" kern="1200" baseline="0" dirty="0" smtClean="0"/>
            <a:t> FILMS</a:t>
          </a:r>
          <a:endParaRPr lang="en-US" sz="1500" kern="1200" dirty="0"/>
        </a:p>
      </dsp:txBody>
      <dsp:txXfrm>
        <a:off x="222387" y="2403691"/>
        <a:ext cx="1650725" cy="1024933"/>
      </dsp:txXfrm>
    </dsp:sp>
    <dsp:sp modelId="{B4A4479A-27F2-45E1-A91F-ABDDFBAC48DA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5DBC0-C5AB-4D6C-B182-B0FF93E672F7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BITEWING    	FILMS			</a:t>
          </a:r>
          <a:endParaRPr lang="en-US" sz="1500" kern="1200" dirty="0"/>
        </a:p>
      </dsp:txBody>
      <dsp:txXfrm>
        <a:off x="2317887" y="2403691"/>
        <a:ext cx="1650725" cy="1024933"/>
      </dsp:txXfrm>
    </dsp:sp>
    <dsp:sp modelId="{5261DF0F-4B5E-4F38-BE69-15D3FE190694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605FE-6344-489C-B7F7-C80C0D509ECD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OCCLUSAL FILMS</a:t>
          </a:r>
          <a:endParaRPr lang="en-US" sz="1500" kern="1200" dirty="0"/>
        </a:p>
      </dsp:txBody>
      <dsp:txXfrm>
        <a:off x="4413386" y="2403691"/>
        <a:ext cx="1650725" cy="1024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DA012-CCCF-4DE3-9C52-1EE91704D505}">
      <dsp:nvSpPr>
        <dsp:cNvPr id="0" name=""/>
        <dsp:cNvSpPr/>
      </dsp:nvSpPr>
      <dsp:spPr>
        <a:xfrm rot="16200000">
          <a:off x="-1539534" y="1545477"/>
          <a:ext cx="4187825" cy="109686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65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PROTECTIVE LAYER</a:t>
          </a:r>
          <a:endParaRPr lang="en-US" sz="1200" kern="1200" dirty="0"/>
        </a:p>
      </dsp:txBody>
      <dsp:txXfrm rot="5400000">
        <a:off x="5944" y="837564"/>
        <a:ext cx="1096869" cy="2512695"/>
      </dsp:txXfrm>
    </dsp:sp>
    <dsp:sp modelId="{E0BEA8CD-DD8D-47AF-9EDC-08F5ECCFB36F}">
      <dsp:nvSpPr>
        <dsp:cNvPr id="0" name=""/>
        <dsp:cNvSpPr/>
      </dsp:nvSpPr>
      <dsp:spPr>
        <a:xfrm rot="16200000">
          <a:off x="-360399" y="1545477"/>
          <a:ext cx="4187825" cy="1096869"/>
        </a:xfrm>
        <a:prstGeom prst="flowChartManualOperation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0" rIns="7565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EMULSION</a:t>
          </a:r>
          <a:endParaRPr lang="en-US" sz="1200" kern="1200" dirty="0"/>
        </a:p>
      </dsp:txBody>
      <dsp:txXfrm rot="5400000">
        <a:off x="1185079" y="837564"/>
        <a:ext cx="1096869" cy="2512695"/>
      </dsp:txXfrm>
    </dsp:sp>
    <dsp:sp modelId="{486A6C7C-5ACD-4F96-B4EE-3BD19FAE7ECF}">
      <dsp:nvSpPr>
        <dsp:cNvPr id="0" name=""/>
        <dsp:cNvSpPr/>
      </dsp:nvSpPr>
      <dsp:spPr>
        <a:xfrm rot="16200000">
          <a:off x="818734" y="1545477"/>
          <a:ext cx="4187825" cy="1096869"/>
        </a:xfrm>
        <a:prstGeom prst="flowChartManualOperation">
          <a:avLst/>
        </a:prstGeom>
        <a:solidFill>
          <a:schemeClr val="accent2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65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ADHESIVE LAYER</a:t>
          </a:r>
          <a:endParaRPr lang="en-US" sz="1200" kern="1200" dirty="0">
            <a:solidFill>
              <a:schemeClr val="tx1"/>
            </a:solidFill>
          </a:endParaRPr>
        </a:p>
      </dsp:txBody>
      <dsp:txXfrm rot="5400000">
        <a:off x="2364212" y="837564"/>
        <a:ext cx="1096869" cy="2512695"/>
      </dsp:txXfrm>
    </dsp:sp>
    <dsp:sp modelId="{73C963CB-FAE5-4FCF-BB9C-9D1B0E2B6802}">
      <dsp:nvSpPr>
        <dsp:cNvPr id="0" name=""/>
        <dsp:cNvSpPr/>
      </dsp:nvSpPr>
      <dsp:spPr>
        <a:xfrm rot="16200000">
          <a:off x="1997868" y="1545477"/>
          <a:ext cx="4187825" cy="1096869"/>
        </a:xfrm>
        <a:prstGeom prst="flowChartManualOperation">
          <a:avLst/>
        </a:prstGeom>
        <a:solidFill>
          <a:schemeClr val="bg2">
            <a:lumMod val="10000"/>
            <a:lumOff val="9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BASE</a:t>
          </a:r>
          <a:endParaRPr lang="en-US" sz="2000" b="1" kern="1200" dirty="0">
            <a:solidFill>
              <a:schemeClr val="tx1"/>
            </a:solidFill>
          </a:endParaRPr>
        </a:p>
      </dsp:txBody>
      <dsp:txXfrm rot="5400000">
        <a:off x="3543346" y="837564"/>
        <a:ext cx="1096869" cy="2512695"/>
      </dsp:txXfrm>
    </dsp:sp>
    <dsp:sp modelId="{40A11D0E-66E0-4E02-AD25-8023B46A5082}">
      <dsp:nvSpPr>
        <dsp:cNvPr id="0" name=""/>
        <dsp:cNvSpPr/>
      </dsp:nvSpPr>
      <dsp:spPr>
        <a:xfrm rot="16200000">
          <a:off x="3177002" y="1545477"/>
          <a:ext cx="4187825" cy="1096869"/>
        </a:xfrm>
        <a:prstGeom prst="flowChartManualOperation">
          <a:avLst/>
        </a:prstGeom>
        <a:solidFill>
          <a:schemeClr val="accent2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65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</a:rPr>
            <a:t>ADHESIVE LAYER</a:t>
          </a:r>
          <a:endParaRPr lang="en-US" sz="1200" kern="1200" dirty="0">
            <a:solidFill>
              <a:schemeClr val="tx1"/>
            </a:solidFill>
          </a:endParaRPr>
        </a:p>
      </dsp:txBody>
      <dsp:txXfrm rot="5400000">
        <a:off x="4722480" y="837564"/>
        <a:ext cx="1096869" cy="2512695"/>
      </dsp:txXfrm>
    </dsp:sp>
    <dsp:sp modelId="{DD1D0425-5009-4176-9AD1-9D17C51CC244}">
      <dsp:nvSpPr>
        <dsp:cNvPr id="0" name=""/>
        <dsp:cNvSpPr/>
      </dsp:nvSpPr>
      <dsp:spPr>
        <a:xfrm rot="16200000">
          <a:off x="4356136" y="1545477"/>
          <a:ext cx="4187825" cy="1096869"/>
        </a:xfrm>
        <a:prstGeom prst="flowChartManualOperation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0" rIns="7565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EMULSION</a:t>
          </a:r>
          <a:endParaRPr lang="en-US" sz="1200" kern="1200" dirty="0"/>
        </a:p>
      </dsp:txBody>
      <dsp:txXfrm rot="5400000">
        <a:off x="5901614" y="837564"/>
        <a:ext cx="1096869" cy="2512695"/>
      </dsp:txXfrm>
    </dsp:sp>
    <dsp:sp modelId="{3E5C311A-FE3C-4E76-91FC-1AB59AAE6526}">
      <dsp:nvSpPr>
        <dsp:cNvPr id="0" name=""/>
        <dsp:cNvSpPr/>
      </dsp:nvSpPr>
      <dsp:spPr>
        <a:xfrm rot="16200000">
          <a:off x="5535271" y="1545477"/>
          <a:ext cx="4187825" cy="109686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565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PROTECTIVE LAYER</a:t>
          </a:r>
          <a:endParaRPr lang="en-US" sz="1200" kern="1200" dirty="0"/>
        </a:p>
      </dsp:txBody>
      <dsp:txXfrm rot="5400000">
        <a:off x="7080749" y="837564"/>
        <a:ext cx="1096869" cy="2512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46A4A-C07A-4555-A250-8060B379BAD1}">
      <dsp:nvSpPr>
        <dsp:cNvPr id="0" name=""/>
        <dsp:cNvSpPr/>
      </dsp:nvSpPr>
      <dsp:spPr>
        <a:xfrm rot="10800000">
          <a:off x="848867" y="101"/>
          <a:ext cx="6216939" cy="112976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19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Transparent supporting material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on which the emulsion is coated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1131309" y="101"/>
        <a:ext cx="5934497" cy="1129769"/>
      </dsp:txXfrm>
    </dsp:sp>
    <dsp:sp modelId="{91AC9405-8C77-4441-B13D-0FF0B9C8A72F}">
      <dsp:nvSpPr>
        <dsp:cNvPr id="0" name=""/>
        <dsp:cNvSpPr/>
      </dsp:nvSpPr>
      <dsp:spPr>
        <a:xfrm>
          <a:off x="782793" y="101"/>
          <a:ext cx="1129769" cy="112976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93D81-9741-423D-99BC-B73C54401852}">
      <dsp:nvSpPr>
        <dsp:cNvPr id="0" name=""/>
        <dsp:cNvSpPr/>
      </dsp:nvSpPr>
      <dsp:spPr>
        <a:xfrm rot="10800000">
          <a:off x="739654" y="1467115"/>
          <a:ext cx="6369291" cy="1129769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45000"/>
                <a:satMod val="155000"/>
              </a:schemeClr>
            </a:gs>
            <a:gs pos="60000">
              <a:schemeClr val="accent2">
                <a:hueOff val="2340759"/>
                <a:satOff val="-2919"/>
                <a:lumOff val="686"/>
                <a:alphaOff val="0"/>
                <a:shade val="95000"/>
                <a:satMod val="15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197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    Polyethylene terephthalate (Polyester)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1022096" y="1467115"/>
        <a:ext cx="6086849" cy="1129769"/>
      </dsp:txXfrm>
    </dsp:sp>
    <dsp:sp modelId="{ED425F58-4DEF-4B12-AB86-4BC1FD58A10A}">
      <dsp:nvSpPr>
        <dsp:cNvPr id="0" name=""/>
        <dsp:cNvSpPr/>
      </dsp:nvSpPr>
      <dsp:spPr>
        <a:xfrm>
          <a:off x="749755" y="1467115"/>
          <a:ext cx="1129769" cy="112976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2BDDA-195A-4D98-8BC1-FBF9221B424C}">
      <dsp:nvSpPr>
        <dsp:cNvPr id="0" name=""/>
        <dsp:cNvSpPr/>
      </dsp:nvSpPr>
      <dsp:spPr>
        <a:xfrm rot="10800000">
          <a:off x="817668" y="2934129"/>
          <a:ext cx="6258537" cy="1129769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45000"/>
                <a:satMod val="155000"/>
              </a:schemeClr>
            </a:gs>
            <a:gs pos="60000">
              <a:schemeClr val="accent2">
                <a:hueOff val="4681519"/>
                <a:satOff val="-5839"/>
                <a:lumOff val="1373"/>
                <a:alphaOff val="0"/>
                <a:shade val="95000"/>
                <a:satMod val="15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197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Thickness = 0.2mm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1100110" y="2934129"/>
        <a:ext cx="5976095" cy="1129769"/>
      </dsp:txXfrm>
    </dsp:sp>
    <dsp:sp modelId="{92913518-E26B-47CB-B95C-2EF8B9ABC17B}">
      <dsp:nvSpPr>
        <dsp:cNvPr id="0" name=""/>
        <dsp:cNvSpPr/>
      </dsp:nvSpPr>
      <dsp:spPr>
        <a:xfrm>
          <a:off x="772393" y="2934129"/>
          <a:ext cx="1129769" cy="112976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89B9C-6F44-4F48-9C62-94D87AF54207}">
      <dsp:nvSpPr>
        <dsp:cNvPr id="0" name=""/>
        <dsp:cNvSpPr/>
      </dsp:nvSpPr>
      <dsp:spPr>
        <a:xfrm>
          <a:off x="0" y="1338848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07436-A5A1-4217-94C5-07DDBB3E76C7}">
      <dsp:nvSpPr>
        <dsp:cNvPr id="0" name=""/>
        <dsp:cNvSpPr/>
      </dsp:nvSpPr>
      <dsp:spPr>
        <a:xfrm>
          <a:off x="384534" y="999368"/>
          <a:ext cx="7690685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Should have proper amount of flexibility to allow ease of handling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17678" y="1032512"/>
        <a:ext cx="7624397" cy="612672"/>
      </dsp:txXfrm>
    </dsp:sp>
    <dsp:sp modelId="{C36BAFC7-D89C-46B0-8675-78FAECB0EE1E}">
      <dsp:nvSpPr>
        <dsp:cNvPr id="0" name=""/>
        <dsp:cNvSpPr/>
      </dsp:nvSpPr>
      <dsp:spPr>
        <a:xfrm>
          <a:off x="0" y="2382128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A61CC-8965-4BAE-8148-49B9CB11C94E}">
      <dsp:nvSpPr>
        <dsp:cNvPr id="0" name=""/>
        <dsp:cNvSpPr/>
      </dsp:nvSpPr>
      <dsp:spPr>
        <a:xfrm>
          <a:off x="384534" y="2042648"/>
          <a:ext cx="7690685" cy="6789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Translucent, casting no pattern on the resultant radiograph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17678" y="2075792"/>
        <a:ext cx="7624397" cy="612672"/>
      </dsp:txXfrm>
    </dsp:sp>
    <dsp:sp modelId="{FDF08220-3353-421C-AE08-68E829067D6D}">
      <dsp:nvSpPr>
        <dsp:cNvPr id="0" name=""/>
        <dsp:cNvSpPr/>
      </dsp:nvSpPr>
      <dsp:spPr>
        <a:xfrm>
          <a:off x="0" y="3425408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09181-A528-441D-A954-016C60718EE7}">
      <dsp:nvSpPr>
        <dsp:cNvPr id="0" name=""/>
        <dsp:cNvSpPr/>
      </dsp:nvSpPr>
      <dsp:spPr>
        <a:xfrm>
          <a:off x="384534" y="3085928"/>
          <a:ext cx="7690685" cy="6789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Should have a Bluish tint for optimal viewing of the diagnostic detail</a:t>
          </a:r>
        </a:p>
      </dsp:txBody>
      <dsp:txXfrm>
        <a:off x="417678" y="3119072"/>
        <a:ext cx="7624397" cy="612672"/>
      </dsp:txXfrm>
    </dsp:sp>
    <dsp:sp modelId="{5BEA5F2A-0375-4169-8872-0D31410F7978}">
      <dsp:nvSpPr>
        <dsp:cNvPr id="0" name=""/>
        <dsp:cNvSpPr/>
      </dsp:nvSpPr>
      <dsp:spPr>
        <a:xfrm>
          <a:off x="0" y="4468688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9FF6D-AD56-4F80-B856-8E243C4C01BE}">
      <dsp:nvSpPr>
        <dsp:cNvPr id="0" name=""/>
        <dsp:cNvSpPr/>
      </dsp:nvSpPr>
      <dsp:spPr>
        <a:xfrm>
          <a:off x="384534" y="4129208"/>
          <a:ext cx="7690685" cy="6789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Should be able to withstand exposure to processing solutions without distorting, heat, moisture and chemical exposure</a:t>
          </a:r>
        </a:p>
      </dsp:txBody>
      <dsp:txXfrm>
        <a:off x="417678" y="4162352"/>
        <a:ext cx="7624397" cy="6126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8A1AC-56E7-48A2-B5FE-A12ACD105799}">
      <dsp:nvSpPr>
        <dsp:cNvPr id="0" name=""/>
        <dsp:cNvSpPr/>
      </dsp:nvSpPr>
      <dsp:spPr>
        <a:xfrm>
          <a:off x="6558731" y="1781390"/>
          <a:ext cx="91440" cy="302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794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18DFA-6813-4D43-8154-68637A1CBA53}">
      <dsp:nvSpPr>
        <dsp:cNvPr id="0" name=""/>
        <dsp:cNvSpPr/>
      </dsp:nvSpPr>
      <dsp:spPr>
        <a:xfrm>
          <a:off x="4531713" y="817480"/>
          <a:ext cx="2072738" cy="302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45"/>
              </a:lnTo>
              <a:lnTo>
                <a:pt x="2072738" y="206345"/>
              </a:lnTo>
              <a:lnTo>
                <a:pt x="2072738" y="302794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6F353-AAD3-418B-A52B-6663EADDA423}">
      <dsp:nvSpPr>
        <dsp:cNvPr id="0" name=""/>
        <dsp:cNvSpPr/>
      </dsp:nvSpPr>
      <dsp:spPr>
        <a:xfrm>
          <a:off x="2413255" y="1781390"/>
          <a:ext cx="91440" cy="302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794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13C5F-39F3-4BA3-98F4-17A556F1E5DE}">
      <dsp:nvSpPr>
        <dsp:cNvPr id="0" name=""/>
        <dsp:cNvSpPr/>
      </dsp:nvSpPr>
      <dsp:spPr>
        <a:xfrm>
          <a:off x="2458975" y="817480"/>
          <a:ext cx="2072738" cy="302794"/>
        </a:xfrm>
        <a:custGeom>
          <a:avLst/>
          <a:gdLst/>
          <a:ahLst/>
          <a:cxnLst/>
          <a:rect l="0" t="0" r="0" b="0"/>
          <a:pathLst>
            <a:path>
              <a:moveTo>
                <a:pt x="2072738" y="0"/>
              </a:moveTo>
              <a:lnTo>
                <a:pt x="2072738" y="206345"/>
              </a:lnTo>
              <a:lnTo>
                <a:pt x="0" y="206345"/>
              </a:lnTo>
              <a:lnTo>
                <a:pt x="0" y="302794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8DB4-6C92-46C3-8B24-CD39EE416225}">
      <dsp:nvSpPr>
        <dsp:cNvPr id="0" name=""/>
        <dsp:cNvSpPr/>
      </dsp:nvSpPr>
      <dsp:spPr>
        <a:xfrm>
          <a:off x="4011150" y="156365"/>
          <a:ext cx="1041126" cy="6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3CC1E-2672-4931-B439-551EA1985499}">
      <dsp:nvSpPr>
        <dsp:cNvPr id="0" name=""/>
        <dsp:cNvSpPr/>
      </dsp:nvSpPr>
      <dsp:spPr>
        <a:xfrm>
          <a:off x="4126831" y="266262"/>
          <a:ext cx="1041126" cy="6611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CONSISTS OF</a:t>
          </a:r>
          <a:endParaRPr lang="en-US" sz="1300" kern="1200" dirty="0"/>
        </a:p>
      </dsp:txBody>
      <dsp:txXfrm>
        <a:off x="4146194" y="285625"/>
        <a:ext cx="1002400" cy="622389"/>
      </dsp:txXfrm>
    </dsp:sp>
    <dsp:sp modelId="{EBDFF549-A17A-4068-98A1-BB5B2837E96D}">
      <dsp:nvSpPr>
        <dsp:cNvPr id="0" name=""/>
        <dsp:cNvSpPr/>
      </dsp:nvSpPr>
      <dsp:spPr>
        <a:xfrm>
          <a:off x="1938412" y="1120274"/>
          <a:ext cx="1041126" cy="6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852632-3452-4736-986F-5AE4BC7EEA4C}">
      <dsp:nvSpPr>
        <dsp:cNvPr id="0" name=""/>
        <dsp:cNvSpPr/>
      </dsp:nvSpPr>
      <dsp:spPr>
        <a:xfrm>
          <a:off x="2054092" y="1230171"/>
          <a:ext cx="1041126" cy="6611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SILVER HALIDE CRYSTALS</a:t>
          </a:r>
          <a:endParaRPr lang="en-US" sz="1300" kern="1200" dirty="0"/>
        </a:p>
      </dsp:txBody>
      <dsp:txXfrm>
        <a:off x="2073455" y="1249534"/>
        <a:ext cx="1002400" cy="622389"/>
      </dsp:txXfrm>
    </dsp:sp>
    <dsp:sp modelId="{5D337D48-E2B6-4247-B3A9-CE4DB4B84783}">
      <dsp:nvSpPr>
        <dsp:cNvPr id="0" name=""/>
        <dsp:cNvSpPr/>
      </dsp:nvSpPr>
      <dsp:spPr>
        <a:xfrm>
          <a:off x="4144" y="2084184"/>
          <a:ext cx="4909661" cy="1747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0B103-6E2E-438F-8D45-DE33CCF05182}">
      <dsp:nvSpPr>
        <dsp:cNvPr id="0" name=""/>
        <dsp:cNvSpPr/>
      </dsp:nvSpPr>
      <dsp:spPr>
        <a:xfrm>
          <a:off x="119825" y="2194081"/>
          <a:ext cx="4909661" cy="174743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Silver bromide (80-99%)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Silver iodide (1-10%)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3. Mean diameter of silver Halide grain is 0.70 – 0.75 mm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4. Silver halide crystals absorb radiation during X-Ray exposure and store energy from the radiation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5. </a:t>
          </a:r>
          <a:r>
            <a:rPr lang="en-US" sz="1100" b="1" kern="1200" dirty="0" smtClean="0">
              <a:solidFill>
                <a:srgbClr val="FF0000"/>
              </a:solidFill>
            </a:rPr>
            <a:t>SILVER IODIDE</a:t>
          </a:r>
          <a:r>
            <a:rPr lang="en-US" sz="1100" kern="1200" dirty="0" smtClean="0">
              <a:solidFill>
                <a:srgbClr val="FF0000"/>
              </a:solidFill>
            </a:rPr>
            <a:t> </a:t>
          </a:r>
          <a:r>
            <a:rPr lang="en-US" sz="1100" kern="1200" dirty="0" smtClean="0"/>
            <a:t>– Adds greatly to the sensitivity of the film emulsion, thereby reducing the radiation dose required to produce an adequate diagnostic image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71006" y="2245262"/>
        <a:ext cx="4807299" cy="1645071"/>
      </dsp:txXfrm>
    </dsp:sp>
    <dsp:sp modelId="{9E812458-1C96-437E-97B7-52F1D39ADA26}">
      <dsp:nvSpPr>
        <dsp:cNvPr id="0" name=""/>
        <dsp:cNvSpPr/>
      </dsp:nvSpPr>
      <dsp:spPr>
        <a:xfrm>
          <a:off x="6083888" y="1120274"/>
          <a:ext cx="1041126" cy="6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196A4-E7C3-487F-8ECC-1713784A3309}">
      <dsp:nvSpPr>
        <dsp:cNvPr id="0" name=""/>
        <dsp:cNvSpPr/>
      </dsp:nvSpPr>
      <dsp:spPr>
        <a:xfrm>
          <a:off x="6199569" y="1230171"/>
          <a:ext cx="1041126" cy="6611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GELATIN MATRIX</a:t>
          </a:r>
          <a:endParaRPr lang="en-US" sz="1300" kern="1200" dirty="0"/>
        </a:p>
      </dsp:txBody>
      <dsp:txXfrm>
        <a:off x="6218932" y="1249534"/>
        <a:ext cx="1002400" cy="622389"/>
      </dsp:txXfrm>
    </dsp:sp>
    <dsp:sp modelId="{105607B4-9A8C-4B51-855A-F5B5468B66FF}">
      <dsp:nvSpPr>
        <dsp:cNvPr id="0" name=""/>
        <dsp:cNvSpPr/>
      </dsp:nvSpPr>
      <dsp:spPr>
        <a:xfrm>
          <a:off x="5145167" y="2084184"/>
          <a:ext cx="2918569" cy="1837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27FCE-4242-4311-8B67-22B5EC6788D4}">
      <dsp:nvSpPr>
        <dsp:cNvPr id="0" name=""/>
        <dsp:cNvSpPr/>
      </dsp:nvSpPr>
      <dsp:spPr>
        <a:xfrm>
          <a:off x="5260848" y="2194081"/>
          <a:ext cx="2918569" cy="18373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Made from cattle bone and helps to keep the silver grain evenly dispersed.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During processing the gelatin absorbs the processing solutions and helps to allow the chemicals to react with the halide grains</a:t>
          </a:r>
          <a:endParaRPr lang="en-US" sz="1300" kern="1200" dirty="0"/>
        </a:p>
      </dsp:txBody>
      <dsp:txXfrm>
        <a:off x="5314663" y="2247896"/>
        <a:ext cx="2810939" cy="1729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1470-9905-4243-B2A5-B7B41E399A6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0101-8660-472E-A4F2-730C7009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0101-8660-472E-A4F2-730C70092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740" y="444168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>FILM IMAGING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ational Indian Academy Of Oral Medicine And Radiology Pg Convention |  Dental Events Calend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091615" cy="2091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813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lgerian" pitchFamily="82" charset="0"/>
              </a:rPr>
              <a:t>DEPARTMENT OF ORAL MEDICINE AND RADIOLOGY</a:t>
            </a:r>
            <a:endParaRPr lang="en-US" sz="2400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15472"/>
            <a:ext cx="24098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58" y="3715471"/>
            <a:ext cx="2098542" cy="24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3015" y="5894464"/>
            <a:ext cx="3082216" cy="584775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Pratima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Senior Lecturer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7400" y="505544"/>
            <a:ext cx="5638800" cy="713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IN" dirty="0" smtClean="0">
                <a:solidFill>
                  <a:srgbClr val="FFFFFF"/>
                </a:solidFill>
              </a:rPr>
              <a:t>SIZES OF IOPA FILMS</a:t>
            </a:r>
            <a:endParaRPr lang="en-IN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pratima\Desktop\images (2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562600" cy="386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Flowchart: Terminator 3"/>
          <p:cNvSpPr/>
          <p:nvPr/>
        </p:nvSpPr>
        <p:spPr>
          <a:xfrm>
            <a:off x="6248400" y="4419600"/>
            <a:ext cx="2057400" cy="6096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22 * 35 mm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248400" y="3352800"/>
            <a:ext cx="2057400" cy="60960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24 * 40 mm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6248400" y="1981200"/>
            <a:ext cx="2057400" cy="6096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30.5 * 40.5 mm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5410200"/>
            <a:ext cx="2057400" cy="609600"/>
          </a:xfrm>
          <a:prstGeom prst="flowChartTermina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57 * 76 mm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705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FFFF"/>
                </a:solidFill>
              </a:rPr>
              <a:t>DESCRIPTION OF INTRAORAL </a:t>
            </a:r>
            <a:r>
              <a:rPr lang="en-IN" dirty="0">
                <a:solidFill>
                  <a:srgbClr val="FFFFFF"/>
                </a:solidFill>
              </a:rPr>
              <a:t>FILMS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 l="5882" t="8000" r="47059" b="9333"/>
          <a:stretch>
            <a:fillRect/>
          </a:stretch>
        </p:blipFill>
        <p:spPr bwMode="auto">
          <a:xfrm rot="5400000">
            <a:off x="9628820" y="3143792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982200" y="4685037"/>
            <a:ext cx="685800" cy="4680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Users\pratima\Desktop\images (2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2181"/>
            <a:ext cx="4786003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389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 SIDE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87034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pratima\Desktop\images (2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3292573" cy="2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705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FFFF"/>
                </a:solidFill>
              </a:rPr>
              <a:t>DESCRIPTION OF INTRAORAL </a:t>
            </a:r>
            <a:r>
              <a:rPr lang="en-IN" dirty="0">
                <a:solidFill>
                  <a:srgbClr val="FFFFFF"/>
                </a:solidFill>
              </a:rPr>
              <a:t>FILMS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 l="5882" t="8000" r="47059" b="9333"/>
          <a:stretch>
            <a:fillRect/>
          </a:stretch>
        </p:blipFill>
        <p:spPr bwMode="auto">
          <a:xfrm rot="5400000">
            <a:off x="9628820" y="3143792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715000" y="2819400"/>
            <a:ext cx="342900" cy="4680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1219200"/>
            <a:ext cx="2667000" cy="1495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OUTER PLASTIC WRAPPING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43600" y="4405583"/>
            <a:ext cx="2667000" cy="1495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ROUNDED CORNERS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5691" y="4391566"/>
            <a:ext cx="2667000" cy="14950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EMBOSSED DOT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3600" y="1219200"/>
            <a:ext cx="2667000" cy="14950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 SIDES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1. TUBE SIDE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2. LABEL SIDE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3101" y="4081790"/>
            <a:ext cx="1019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TUBE SIDE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4054265"/>
            <a:ext cx="1019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LABEL SIDE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988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705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rgbClr val="FFFFFF"/>
                </a:solidFill>
              </a:rPr>
              <a:t>CONTENTS OF INTRAORAL </a:t>
            </a:r>
            <a:r>
              <a:rPr lang="en-IN" dirty="0">
                <a:solidFill>
                  <a:srgbClr val="FFFFFF"/>
                </a:solidFill>
              </a:rPr>
              <a:t>FILMS</a:t>
            </a:r>
          </a:p>
        </p:txBody>
      </p:sp>
      <p:pic>
        <p:nvPicPr>
          <p:cNvPr id="5122" name="Picture 2" descr="C:\Users\pratima\Desktop\images (2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2044"/>
            <a:ext cx="3816580" cy="42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Terminator 6"/>
          <p:cNvSpPr/>
          <p:nvPr/>
        </p:nvSpPr>
        <p:spPr>
          <a:xfrm>
            <a:off x="4191000" y="4419600"/>
            <a:ext cx="3429000" cy="381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WATERPROOF OUTER COVER </a:t>
            </a:r>
            <a:endParaRPr lang="en-US" sz="1600" dirty="0"/>
          </a:p>
        </p:txBody>
      </p:sp>
      <p:sp>
        <p:nvSpPr>
          <p:cNvPr id="9" name="Flowchart: Terminator 8"/>
          <p:cNvSpPr/>
          <p:nvPr/>
        </p:nvSpPr>
        <p:spPr>
          <a:xfrm>
            <a:off x="4191000" y="2819400"/>
            <a:ext cx="3429000" cy="3048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 PAPER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4191000" y="2476500"/>
            <a:ext cx="3429000" cy="1905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11" name="Flowchart: Terminator 10"/>
          <p:cNvSpPr/>
          <p:nvPr/>
        </p:nvSpPr>
        <p:spPr>
          <a:xfrm>
            <a:off x="4038600" y="1676400"/>
            <a:ext cx="3429000" cy="304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WATERPROOF OUTER COVER</a:t>
            </a:r>
            <a:endParaRPr lang="en-US" sz="1600" dirty="0"/>
          </a:p>
        </p:txBody>
      </p:sp>
      <p:sp>
        <p:nvSpPr>
          <p:cNvPr id="12" name="Flowchart: Terminator 11"/>
          <p:cNvSpPr/>
          <p:nvPr/>
        </p:nvSpPr>
        <p:spPr>
          <a:xfrm>
            <a:off x="4191000" y="3352800"/>
            <a:ext cx="3429000" cy="3810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 FOIL BACKING</a:t>
            </a:r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4191000" y="2057400"/>
            <a:ext cx="3429000" cy="3048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palkin\Pictures\Dental_x-ray_film_05.JPG"/>
          <p:cNvPicPr>
            <a:picLocks noChangeAspect="1" noChangeArrowheads="1"/>
          </p:cNvPicPr>
          <p:nvPr/>
        </p:nvPicPr>
        <p:blipFill>
          <a:blip r:embed="rId2" cstate="print"/>
          <a:srcRect l="35384" t="10638" r="24723" b="34043"/>
          <a:stretch>
            <a:fillRect/>
          </a:stretch>
        </p:blipFill>
        <p:spPr bwMode="auto">
          <a:xfrm>
            <a:off x="3266365" y="2133600"/>
            <a:ext cx="2916813" cy="3033486"/>
          </a:xfrm>
          <a:prstGeom prst="rect">
            <a:avLst/>
          </a:prstGeom>
          <a:noFill/>
        </p:spPr>
      </p:pic>
      <p:pic>
        <p:nvPicPr>
          <p:cNvPr id="86018" name="Picture 2" descr="http://www.free-ed.net/sweethaven/MedTech/Dental/DentalRad/pics/fig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0" y="1001851"/>
            <a:ext cx="3939902" cy="529698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0200" y="756194"/>
            <a:ext cx="6249144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IN" dirty="0" smtClean="0">
                <a:solidFill>
                  <a:srgbClr val="FFFFFF"/>
                </a:solidFill>
              </a:rPr>
              <a:t>PURPOSE OF LEAD FOIL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70765" y="2214967"/>
            <a:ext cx="2895600" cy="143537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Absorbs X-rays which pass through the film and prevent them from reaching tongue and other structures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370765" y="4292600"/>
            <a:ext cx="2895600" cy="88119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Absorbs back scatter radiation and prevents fogging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52865" y="2533127"/>
            <a:ext cx="2438400" cy="223443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Secondarily gives stiffness but not rigidity to whole film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609600" y="304800"/>
            <a:ext cx="8001000" cy="1143000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HAPPENS IF THE FILM IS PLACED IN REVERSE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free-ed.net/sweethaven/MedTech/Dental/DentalRad/pics/fig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75509"/>
            <a:ext cx="3697411" cy="4970965"/>
          </a:xfrm>
          <a:prstGeom prst="rect">
            <a:avLst/>
          </a:prstGeom>
          <a:noFill/>
        </p:spPr>
      </p:pic>
      <p:sp>
        <p:nvSpPr>
          <p:cNvPr id="6" name="Flowchart: Terminator 5"/>
          <p:cNvSpPr/>
          <p:nvPr/>
        </p:nvSpPr>
        <p:spPr>
          <a:xfrm>
            <a:off x="4495800" y="1752600"/>
            <a:ext cx="3810000" cy="68580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Shadow of the foil is seen on the resultant radiograph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523509" y="2971800"/>
            <a:ext cx="3810000" cy="685800"/>
          </a:xfrm>
          <a:prstGeom prst="flowChartTermina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TYRE TRACK or HERRINGBONE APPEARANCE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00200" y="756194"/>
            <a:ext cx="6249144" cy="67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IN" dirty="0" smtClean="0">
                <a:solidFill>
                  <a:srgbClr val="FFFFFF"/>
                </a:solidFill>
              </a:rPr>
              <a:t>PURPOSE OF BLACK PAPER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458008" y="2819400"/>
            <a:ext cx="4533528" cy="914400"/>
          </a:xfrm>
          <a:prstGeom prst="flowChartTermina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Protect it form light leak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9189" b="3924"/>
          <a:stretch>
            <a:fillRect/>
          </a:stretch>
        </p:blipFill>
        <p:spPr bwMode="auto">
          <a:xfrm>
            <a:off x="9525000" y="1447800"/>
            <a:ext cx="3064866" cy="25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05544"/>
            <a:ext cx="8077200" cy="713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IN" dirty="0" smtClean="0">
                <a:solidFill>
                  <a:srgbClr val="FFFFFF"/>
                </a:solidFill>
              </a:rPr>
              <a:t>COMPOSITION OF THE X RAY FILM</a:t>
            </a:r>
            <a:endParaRPr lang="en-IN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230243"/>
              </p:ext>
            </p:extLst>
          </p:nvPr>
        </p:nvGraphicFramePr>
        <p:xfrm>
          <a:off x="427038" y="167640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33400"/>
            <a:ext cx="1524000" cy="77724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tx1"/>
                </a:solidFill>
              </a:rPr>
              <a:t>BASE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8036643"/>
              </p:ext>
            </p:extLst>
          </p:nvPr>
        </p:nvGraphicFramePr>
        <p:xfrm>
          <a:off x="533400" y="13970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5-Point Star 2"/>
          <p:cNvSpPr/>
          <p:nvPr/>
        </p:nvSpPr>
        <p:spPr>
          <a:xfrm>
            <a:off x="1447800" y="1524000"/>
            <a:ext cx="838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47800" y="4419600"/>
            <a:ext cx="838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447800" y="2971800"/>
            <a:ext cx="838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505544"/>
            <a:ext cx="8077200" cy="713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IN" dirty="0" smtClean="0">
                <a:solidFill>
                  <a:schemeClr val="tx1"/>
                </a:solidFill>
              </a:rPr>
              <a:t>PROPERTIES OF THE BASE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38563373"/>
              </p:ext>
            </p:extLst>
          </p:nvPr>
        </p:nvGraphicFramePr>
        <p:xfrm>
          <a:off x="533400" y="505544"/>
          <a:ext cx="8077200" cy="604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9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7444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CONTENTS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81200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4073236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052454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DISCRIPTION OF FILMS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981200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X- RAY FILMS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5029200" cy="77724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tx1"/>
                </a:solidFill>
              </a:rPr>
              <a:t>ADHESIVE LAYER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00" y="2057400"/>
            <a:ext cx="4648200" cy="3276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TO ENSURE GOOD ADHESION TO THE SENSITIVE EMULSION LAYER AND THE BASE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pdf294.jpg"/>
          <p:cNvPicPr>
            <a:picLocks noChangeAspect="1" noChangeArrowheads="1"/>
          </p:cNvPicPr>
          <p:nvPr/>
        </p:nvPicPr>
        <p:blipFill>
          <a:blip r:embed="rId2" cstate="print"/>
          <a:srcRect l="6397" t="4049" r="1919" b="49390"/>
          <a:stretch>
            <a:fillRect/>
          </a:stretch>
        </p:blipFill>
        <p:spPr bwMode="auto">
          <a:xfrm>
            <a:off x="381000" y="393596"/>
            <a:ext cx="2683207" cy="1435204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120693"/>
              </p:ext>
            </p:extLst>
          </p:nvPr>
        </p:nvGraphicFramePr>
        <p:xfrm>
          <a:off x="480219" y="83820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581400" y="289560"/>
            <a:ext cx="4048991" cy="7772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N" sz="4000" dirty="0" smtClean="0">
                <a:solidFill>
                  <a:schemeClr val="tx1"/>
                </a:solidFill>
              </a:rPr>
              <a:t>EMULSION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81000" y="5029200"/>
            <a:ext cx="8305800" cy="1447800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Coated on both the sides</a:t>
            </a:r>
          </a:p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Photosensitive to visible light and X-rays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828800"/>
            <a:ext cx="1417803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Insight(1.8 um </a:t>
            </a:r>
            <a:r>
              <a:rPr lang="en-US" sz="1200" dirty="0" err="1"/>
              <a:t>dia</a:t>
            </a:r>
            <a:r>
              <a:rPr lang="en-US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254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441960"/>
            <a:ext cx="6106391" cy="7772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N" sz="4000" dirty="0" smtClean="0">
                <a:solidFill>
                  <a:schemeClr val="tx1"/>
                </a:solidFill>
                <a:effectLst/>
              </a:rPr>
              <a:t>PROTECTIVE LAYER</a:t>
            </a:r>
            <a:endParaRPr lang="en-IN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2201765"/>
              </p:ext>
            </p:extLst>
          </p:nvPr>
        </p:nvGraphicFramePr>
        <p:xfrm>
          <a:off x="1066800" y="1143000"/>
          <a:ext cx="73152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5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733800" cy="62484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/>
              <a:t>BITEWING 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95401"/>
            <a:ext cx="4248472" cy="2590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To record the crowns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Maxillary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and 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andibular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teeth in one film.</a:t>
            </a:r>
          </a:p>
          <a:p>
            <a:pPr algn="just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>
                <a:latin typeface="Andalus" pitchFamily="18" charset="-78"/>
                <a:cs typeface="Andalus" pitchFamily="18" charset="-78"/>
              </a:rPr>
              <a:t>Tab projecting from the middle of the film on which the patient bites to support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the film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9168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026" name="Picture 2" descr="C:\Users\drpalkin\Pictures\bite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3904691" cy="29523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4944070"/>
            <a:ext cx="7162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Detection of inter-proximal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caries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Visualize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the alveolar crest and assessment of periodontal disease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31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44"/>
            <a:ext cx="8229600" cy="7136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</a:rPr>
              <a:t>CLASSIFICATION OF X RAY FILMS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53068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590800" y="2819400"/>
            <a:ext cx="1981200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5410200" cy="721822"/>
          </a:xfrm>
        </p:spPr>
        <p:txBody>
          <a:bodyPr>
            <a:noAutofit/>
          </a:bodyPr>
          <a:lstStyle/>
          <a:p>
            <a:r>
              <a:rPr lang="en-IN" sz="4000" dirty="0">
                <a:solidFill>
                  <a:schemeClr val="tx1"/>
                </a:solidFill>
                <a:effectLst/>
              </a:rPr>
              <a:t>EXTRA ORAL 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895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An extra-oral film is that which is placed outside the mouth during x-ray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exposure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Extra-oral films are used to examine large areas of the skull or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jaws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70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858000" cy="709464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  <a:effectLst/>
              </a:rPr>
              <a:t>SIZES OF EXTRAORAL FILMS</a:t>
            </a:r>
            <a:endParaRPr lang="en-IN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6781800" cy="2133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+mj-lt"/>
                <a:cs typeface="Andalus" pitchFamily="18" charset="-78"/>
              </a:rPr>
              <a:t>LATERAL OBLIQUE FILM: 5×7 inches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+mj-lt"/>
                <a:cs typeface="Andalus" pitchFamily="18" charset="-78"/>
              </a:rPr>
              <a:t>PANORAMIC FILM: 6×12 inches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+mj-lt"/>
                <a:cs typeface="Andalus" pitchFamily="18" charset="-78"/>
              </a:rPr>
              <a:t>CEPHALOMETRIC FILM: 8×10 inches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+mj-lt"/>
                <a:cs typeface="Andalus" pitchFamily="18" charset="-78"/>
              </a:rPr>
              <a:t>SKULL RADIOGRAPHY: 10×12 </a:t>
            </a:r>
            <a:r>
              <a:rPr lang="en-US" dirty="0" smtClean="0">
                <a:latin typeface="+mj-lt"/>
                <a:cs typeface="Andalus" pitchFamily="18" charset="-78"/>
              </a:rPr>
              <a:t>inches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8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2974848"/>
          </a:xfrm>
        </p:spPr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extra-oral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radiography, screen films are used in combination with two special equipment items:- 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1)Intensifying screens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2) Cassettes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76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651" y="457200"/>
            <a:ext cx="3591098" cy="5334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  <a:effectLst/>
              </a:rPr>
              <a:t>SCREEN 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7244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 screen film is placed between  two special intensifying screens in a cassette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When the cassette is exposed to x-rays, the screens convert the x-ray energy into light, which in turn exposes the screen film.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Screen film is sensitive to fluorescent light rather than direct exposure to x-radiation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IN" dirty="0"/>
          </a:p>
        </p:txBody>
      </p:sp>
      <p:pic>
        <p:nvPicPr>
          <p:cNvPr id="1026" name="Picture 2" descr="C:\Users\drpalkin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2448" cy="27054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4267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ndalus" pitchFamily="18" charset="-78"/>
                <a:cs typeface="Andalus" pitchFamily="18" charset="-78"/>
              </a:rPr>
              <a:t>BLUE LIGHT SENSITIVE  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GREEN LIGHT SENSITIVE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64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096000" cy="7052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INTENSIFYING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SCREENS</a:t>
            </a:r>
            <a:endParaRPr lang="en-IN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82" y="3122712"/>
            <a:ext cx="75557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7999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Andalus" pitchFamily="18" charset="-78"/>
              </a:rPr>
              <a:t>An Intensifying Screen, is a device that transfers x-ray energy into visible light, the visible light, in turn, exposes the screen film.</a:t>
            </a:r>
            <a:br>
              <a:rPr lang="en-US" dirty="0">
                <a:cs typeface="Andalus" pitchFamily="18" charset="-78"/>
              </a:rPr>
            </a:br>
            <a:r>
              <a:rPr lang="en-US" dirty="0">
                <a:cs typeface="Andalus" pitchFamily="18" charset="-78"/>
              </a:rPr>
              <a:t/>
            </a:r>
            <a:br>
              <a:rPr lang="en-US" dirty="0">
                <a:cs typeface="Andalus" pitchFamily="18" charset="-78"/>
              </a:rPr>
            </a:br>
            <a:r>
              <a:rPr lang="en-US" dirty="0">
                <a:cs typeface="Andalus" pitchFamily="18" charset="-78"/>
              </a:rPr>
              <a:t>These screens intensify the effect of X-RAYS on the film, thus less radiation is required to expose a screen film, and thus the patient is exposed to less radiation.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4495800" cy="510952"/>
          </a:xfrm>
        </p:spPr>
        <p:txBody>
          <a:bodyPr>
            <a:noAutofit/>
          </a:bodyPr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1570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000" dirty="0" smtClean="0"/>
              <a:t>A beam of x- ray photons that passes through the dental arches is reduced in intensity by absorption and scattering of photons out the primary beam.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000" dirty="0" smtClean="0"/>
              <a:t>The pattern of the photon that exists the patient, the remnant beam, conveys information about the patients anatomy. </a:t>
            </a:r>
            <a:endParaRPr lang="en-IN" sz="2000" dirty="0"/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000" dirty="0" smtClean="0"/>
              <a:t>For this information to </a:t>
            </a:r>
            <a:r>
              <a:rPr lang="en-IN" sz="2000" dirty="0"/>
              <a:t>be useful </a:t>
            </a:r>
            <a:r>
              <a:rPr lang="en-IN" sz="2000" dirty="0" smtClean="0"/>
              <a:t>diagnostically, the remnant beam must be recorded on an image receptor.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IN" sz="2000" dirty="0" smtClean="0"/>
              <a:t>The image receptor most often used in dental radiography is X- ray film.</a:t>
            </a:r>
            <a:endParaRPr lang="en-IN" sz="2000" dirty="0"/>
          </a:p>
        </p:txBody>
      </p:sp>
      <p:pic>
        <p:nvPicPr>
          <p:cNvPr id="1026" name="Picture 2" descr="C:\Users\drpalkin\Pictures\F_spe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91165" y="3505200"/>
            <a:ext cx="4730381" cy="2184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0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3352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An intensifying screen is a smooth plastic sheet coated with minute fluorescent crystals known as PHOSPHORS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When exposed to x-rays, the phosphors FLUORESCE and emit visible light in the blue or green spectrum; the emitted light then exposes the film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60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66" y="490450"/>
            <a:ext cx="3625734" cy="652550"/>
          </a:xfrm>
        </p:spPr>
        <p:txBody>
          <a:bodyPr/>
          <a:lstStyle/>
          <a:p>
            <a:r>
              <a:rPr lang="en-IN" dirty="0">
                <a:solidFill>
                  <a:schemeClr val="tx1"/>
                </a:solidFill>
                <a:effectLst/>
              </a:rPr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4191000" cy="2286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BASE-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It is about 0.25mm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thick.</a:t>
            </a:r>
          </a:p>
          <a:p>
            <a:pPr algn="just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base is the supporting component of the screen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IN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3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2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 smtClean="0"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cs typeface="Andalus" pitchFamily="18" charset="-78"/>
              </a:rPr>
              <a:t>Serves </a:t>
            </a:r>
            <a:r>
              <a:rPr lang="en-US" sz="2800" dirty="0">
                <a:cs typeface="Andalus" pitchFamily="18" charset="-78"/>
              </a:rPr>
              <a:t>to redirect the film a large fraction of the emitted visible light which is moving away from the film.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cs typeface="Andalus" pitchFamily="18" charset="-78"/>
              </a:rPr>
              <a:t>Thus it increases the sensitivity but some degree of </a:t>
            </a:r>
            <a:r>
              <a:rPr lang="en-US" sz="2800" dirty="0" smtClean="0">
                <a:cs typeface="Andalus" pitchFamily="18" charset="-78"/>
              </a:rPr>
              <a:t>un-sharpness </a:t>
            </a:r>
            <a:r>
              <a:rPr lang="en-US" sz="2800" dirty="0">
                <a:cs typeface="Andalus" pitchFamily="18" charset="-78"/>
              </a:rPr>
              <a:t>is created because of divergence of light emitted back to the film. 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2590405" y="609600"/>
            <a:ext cx="3962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Andalus" pitchFamily="18" charset="-78"/>
              </a:rPr>
              <a:t>REFLECTING </a:t>
            </a:r>
            <a:r>
              <a:rPr lang="en-US" sz="2800" b="1" dirty="0" smtClean="0">
                <a:cs typeface="Andalus" pitchFamily="18" charset="-78"/>
              </a:rPr>
              <a:t>LAYER</a:t>
            </a:r>
            <a:endParaRPr lang="en-US" sz="2800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604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3276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 PHOSPHOR LAYER-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Composed of phosphorescent crystals, which absorb x ray photons and fluoresce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Rare earth intensifying screens using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terbium-activated gadolinium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oxysulphide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and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err="1">
                <a:latin typeface="Andalus" pitchFamily="18" charset="-78"/>
                <a:cs typeface="Andalus" pitchFamily="18" charset="-78"/>
              </a:rPr>
              <a:t>thelium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-activated lanthanum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oxybromide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fluoresce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in the green portion of the spectrum.</a:t>
            </a:r>
          </a:p>
        </p:txBody>
      </p:sp>
    </p:spTree>
    <p:extLst>
      <p:ext uri="{BB962C8B-B14F-4D97-AF65-F5344CB8AC3E}">
        <p14:creationId xmlns:p14="http://schemas.microsoft.com/office/powerpoint/2010/main" val="15132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859216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mtClean="0">
                <a:latin typeface="Andalus" pitchFamily="18" charset="-78"/>
                <a:cs typeface="Andalus" pitchFamily="18" charset="-78"/>
              </a:rPr>
              <a:t>COAT- This layer protects the phosphor layer from mechanical insult such as abrasion, scratching etc.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0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755" y="457200"/>
            <a:ext cx="2327564" cy="70946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FFFF"/>
                </a:solidFill>
                <a:effectLst/>
              </a:rPr>
              <a:t>CASSETTE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88" y="1676400"/>
            <a:ext cx="4346448" cy="41910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A CASSETTE is a special device that is used to hold the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extra-oral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film and the intensifying screen. 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Cassettes are available in a variety of sizes that correspond to the film and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screen sizes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. </a:t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endParaRPr lang="en-IN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43537" y="1905000"/>
            <a:ext cx="3867064" cy="365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78247"/>
            <a:ext cx="8183562" cy="40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99056"/>
            <a:ext cx="8276826" cy="4638256"/>
          </a:xfrm>
        </p:spPr>
        <p:txBody>
          <a:bodyPr>
            <a:normAutofit/>
          </a:bodyPr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IMAGE-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PICTURE OR LIKENESS OF AN OBJECT.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b="1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b="1" dirty="0">
                <a:latin typeface="Andalus" pitchFamily="18" charset="-78"/>
                <a:cs typeface="Andalus" pitchFamily="18" charset="-78"/>
              </a:rPr>
              <a:t>RECEPTOR-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THAT RESPONDS TO A STIMULUS.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r>
              <a:rPr lang="en-US" dirty="0">
                <a:latin typeface="Andalus" pitchFamily="18" charset="-78"/>
                <a:cs typeface="Andalus" pitchFamily="18" charset="-78"/>
              </a:rPr>
              <a:t>Images are recorded on the dental x ray film when the film is exposed to a stimulus-specifically energy in the form of X radiation or light.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IN" dirty="0"/>
          </a:p>
        </p:txBody>
      </p:sp>
      <p:pic>
        <p:nvPicPr>
          <p:cNvPr id="7170" name="Picture 2" descr="C:\Users\drpalkin\Pictures\intraoral 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220" y="3429000"/>
            <a:ext cx="2732358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6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7444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CONTENTS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81200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418" y="4114800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INTENSIFYING SCREENS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4100945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CASETTES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981200"/>
            <a:ext cx="25146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X- RAY FILMS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44"/>
            <a:ext cx="8229600" cy="7136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</a:rPr>
              <a:t>CLASSIFICATION OF X RAY FILMS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57143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44"/>
            <a:ext cx="8229600" cy="7136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</a:rPr>
              <a:t>CLASSIFICATION OF X RAY FILMS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4837146"/>
              </p:ext>
            </p:extLst>
          </p:nvPr>
        </p:nvGraphicFramePr>
        <p:xfrm>
          <a:off x="1524000" y="812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302327" y="4495800"/>
            <a:ext cx="2286000" cy="12954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100" dirty="0">
                <a:solidFill>
                  <a:schemeClr val="tx1"/>
                </a:solidFill>
              </a:rPr>
              <a:t>1. Very </a:t>
            </a:r>
            <a:r>
              <a:rPr lang="en-US" sz="1100" b="1" dirty="0">
                <a:solidFill>
                  <a:srgbClr val="FF0000"/>
                </a:solidFill>
              </a:rPr>
              <a:t>small</a:t>
            </a:r>
            <a:r>
              <a:rPr lang="en-US" sz="1100" dirty="0">
                <a:solidFill>
                  <a:schemeClr val="tx1"/>
                </a:solidFill>
              </a:rPr>
              <a:t> grains of silver bromide</a:t>
            </a:r>
          </a:p>
          <a:p>
            <a:pPr lvl="0"/>
            <a:r>
              <a:rPr lang="en-US" sz="1100" dirty="0">
                <a:solidFill>
                  <a:schemeClr val="tx1"/>
                </a:solidFill>
              </a:rPr>
              <a:t>2. Emulsion on </a:t>
            </a:r>
            <a:r>
              <a:rPr lang="en-US" sz="1100" dirty="0">
                <a:solidFill>
                  <a:srgbClr val="FF0000"/>
                </a:solidFill>
              </a:rPr>
              <a:t>one</a:t>
            </a:r>
            <a:r>
              <a:rPr lang="en-US" sz="1100" dirty="0">
                <a:solidFill>
                  <a:schemeClr val="tx1"/>
                </a:solidFill>
              </a:rPr>
              <a:t> side </a:t>
            </a:r>
          </a:p>
          <a:p>
            <a:pPr lvl="0"/>
            <a:r>
              <a:rPr lang="en-US" sz="1100" dirty="0">
                <a:solidFill>
                  <a:schemeClr val="tx1"/>
                </a:solidFill>
              </a:rPr>
              <a:t>3. Better definition</a:t>
            </a:r>
          </a:p>
          <a:p>
            <a:pPr lvl="0"/>
            <a:r>
              <a:rPr lang="en-US" sz="1100" dirty="0">
                <a:solidFill>
                  <a:schemeClr val="tx1"/>
                </a:solidFill>
              </a:rPr>
              <a:t>4. Greater Exposure</a:t>
            </a:r>
          </a:p>
        </p:txBody>
      </p:sp>
      <p:sp>
        <p:nvSpPr>
          <p:cNvPr id="7" name="Oval 6"/>
          <p:cNvSpPr/>
          <p:nvPr/>
        </p:nvSpPr>
        <p:spPr>
          <a:xfrm>
            <a:off x="3699164" y="4495800"/>
            <a:ext cx="2286000" cy="12954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tx1"/>
                </a:solidFill>
              </a:rPr>
              <a:t>1. </a:t>
            </a:r>
            <a:r>
              <a:rPr lang="en-US" sz="1400" b="1" dirty="0" smtClean="0">
                <a:solidFill>
                  <a:srgbClr val="FF0000"/>
                </a:solidFill>
              </a:rPr>
              <a:t>Larger</a:t>
            </a:r>
            <a:r>
              <a:rPr lang="en-US" sz="1400" b="1" dirty="0" smtClean="0">
                <a:solidFill>
                  <a:schemeClr val="tx1"/>
                </a:solidFill>
              </a:rPr>
              <a:t> grains </a:t>
            </a:r>
            <a:r>
              <a:rPr lang="en-US" sz="1400" b="1" dirty="0">
                <a:solidFill>
                  <a:schemeClr val="tx1"/>
                </a:solidFill>
              </a:rPr>
              <a:t>of silver bromide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</a:rPr>
              <a:t>2. Emulsion on </a:t>
            </a:r>
            <a:r>
              <a:rPr lang="en-US" sz="1400" b="1" dirty="0" smtClean="0">
                <a:solidFill>
                  <a:srgbClr val="FF0000"/>
                </a:solidFill>
              </a:rPr>
              <a:t>both</a:t>
            </a:r>
            <a:r>
              <a:rPr lang="en-US" sz="1400" b="1" dirty="0" smtClean="0">
                <a:solidFill>
                  <a:schemeClr val="tx1"/>
                </a:solidFill>
              </a:rPr>
              <a:t> side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4495800"/>
            <a:ext cx="2286000" cy="12954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tx1"/>
                </a:solidFill>
              </a:rPr>
              <a:t>1. </a:t>
            </a:r>
            <a:r>
              <a:rPr lang="en-US" sz="1400" b="1" dirty="0" smtClean="0">
                <a:solidFill>
                  <a:schemeClr val="tx1"/>
                </a:solidFill>
              </a:rPr>
              <a:t> Can significantly reduce patient exposure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413163" y="5943600"/>
            <a:ext cx="2064327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A,B,C Speed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927764" y="5943600"/>
            <a:ext cx="2064327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D-ULTRA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E- EKTA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F- ULTRA EKTA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295400"/>
            <a:ext cx="7162800" cy="4343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44"/>
            <a:ext cx="8229600" cy="7136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</a:rPr>
              <a:t>CLASSIFICATION OF X RAY FILMS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0983782"/>
              </p:ext>
            </p:extLst>
          </p:nvPr>
        </p:nvGraphicFramePr>
        <p:xfrm>
          <a:off x="990600" y="1371600"/>
          <a:ext cx="72390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5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INTRAORAL FILMS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6808590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7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2800" dirty="0">
                <a:solidFill>
                  <a:srgbClr val="FFFFFF"/>
                </a:solidFill>
              </a:rPr>
              <a:t>CLASSIFICATION OF </a:t>
            </a:r>
            <a:r>
              <a:rPr lang="en-IN" sz="2800" dirty="0" smtClean="0">
                <a:solidFill>
                  <a:srgbClr val="FFFFFF"/>
                </a:solidFill>
              </a:rPr>
              <a:t>INTRAORAL FILMS</a:t>
            </a:r>
            <a:endParaRPr lang="en-IN" sz="2800" dirty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0494784"/>
              </p:ext>
            </p:extLst>
          </p:nvPr>
        </p:nvGraphicFramePr>
        <p:xfrm>
          <a:off x="1295400" y="76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pratima\Desktop\download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1953986" cy="1484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pratima\Desktop\download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52" y="4419600"/>
            <a:ext cx="2396148" cy="173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pratima\Desktop\download (2)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233057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6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7">
      <a:dk1>
        <a:sysClr val="windowText" lastClr="000000"/>
      </a:dk1>
      <a:lt1>
        <a:srgbClr val="66FFFF"/>
      </a:lt1>
      <a:dk2>
        <a:srgbClr val="00007F"/>
      </a:dk2>
      <a:lt2>
        <a:srgbClr val="0C0C0C"/>
      </a:lt2>
      <a:accent1>
        <a:srgbClr val="00009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1189</TotalTime>
  <Words>1108</Words>
  <Application>Microsoft Office PowerPoint</Application>
  <PresentationFormat>On-screen Show (4:3)</PresentationFormat>
  <Paragraphs>190</Paragraphs>
  <Slides>37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Aspect</vt:lpstr>
      <vt:lpstr>PowerPoint Presentation</vt:lpstr>
      <vt:lpstr>CONTENTS</vt:lpstr>
      <vt:lpstr>INTRODUCTION</vt:lpstr>
      <vt:lpstr>CONTENTS</vt:lpstr>
      <vt:lpstr>CLASSIFICATION OF X RAY FILMS</vt:lpstr>
      <vt:lpstr>CLASSIFICATION OF X RAY FILMS</vt:lpstr>
      <vt:lpstr>CLASSIFICATION OF X RAY FILMS</vt:lpstr>
      <vt:lpstr>INTRAORAL FILMS</vt:lpstr>
      <vt:lpstr>CLASSIFICATION OF INTRAORAL FILMS</vt:lpstr>
      <vt:lpstr>PowerPoint Presentation</vt:lpstr>
      <vt:lpstr>DESCRIPTION OF INTRAORAL FILMS</vt:lpstr>
      <vt:lpstr>DESCRIPTION OF INTRAORAL FILMS</vt:lpstr>
      <vt:lpstr>CONTENTS OF INTRAORAL FILMS</vt:lpstr>
      <vt:lpstr>PowerPoint Presentation</vt:lpstr>
      <vt:lpstr>PowerPoint Presentation</vt:lpstr>
      <vt:lpstr>PowerPoint Presentation</vt:lpstr>
      <vt:lpstr>PowerPoint Presentation</vt:lpstr>
      <vt:lpstr>BASE</vt:lpstr>
      <vt:lpstr>PowerPoint Presentation</vt:lpstr>
      <vt:lpstr>ADHESIVE LAYER</vt:lpstr>
      <vt:lpstr>PowerPoint Presentation</vt:lpstr>
      <vt:lpstr>PowerPoint Presentation</vt:lpstr>
      <vt:lpstr>BITEWING FILMS</vt:lpstr>
      <vt:lpstr>CLASSIFICATION OF X RAY FILMS</vt:lpstr>
      <vt:lpstr>EXTRA ORAL FILMS</vt:lpstr>
      <vt:lpstr>SIZES OF EXTRAORAL FILMS</vt:lpstr>
      <vt:lpstr>PowerPoint Presentation</vt:lpstr>
      <vt:lpstr>SCREEN FILMS</vt:lpstr>
      <vt:lpstr>INTENSIFYING SCREENS</vt:lpstr>
      <vt:lpstr>PowerPoint Presentation</vt:lpstr>
      <vt:lpstr>COMPOSITION</vt:lpstr>
      <vt:lpstr>PowerPoint Presentation</vt:lpstr>
      <vt:lpstr>PowerPoint Presentation</vt:lpstr>
      <vt:lpstr>PowerPoint Presentation</vt:lpstr>
      <vt:lpstr>CASSETTE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pratima</dc:creator>
  <cp:lastModifiedBy>pratima soni</cp:lastModifiedBy>
  <cp:revision>70</cp:revision>
  <dcterms:created xsi:type="dcterms:W3CDTF">2006-08-16T00:00:00Z</dcterms:created>
  <dcterms:modified xsi:type="dcterms:W3CDTF">2021-12-10T04:41:24Z</dcterms:modified>
</cp:coreProperties>
</file>